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8"/>
  </p:notesMasterIdLst>
  <p:sldIdLst>
    <p:sldId id="267" r:id="rId2"/>
    <p:sldId id="258" r:id="rId3"/>
    <p:sldId id="268" r:id="rId4"/>
    <p:sldId id="269" r:id="rId5"/>
    <p:sldId id="257" r:id="rId6"/>
    <p:sldId id="270" r:id="rId7"/>
    <p:sldId id="272" r:id="rId8"/>
    <p:sldId id="259" r:id="rId9"/>
    <p:sldId id="261" r:id="rId10"/>
    <p:sldId id="262" r:id="rId11"/>
    <p:sldId id="263" r:id="rId12"/>
    <p:sldId id="271" r:id="rId13"/>
    <p:sldId id="260" r:id="rId14"/>
    <p:sldId id="264" r:id="rId15"/>
    <p:sldId id="265"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049" autoAdjust="0"/>
  </p:normalViewPr>
  <p:slideViewPr>
    <p:cSldViewPr snapToGrid="0">
      <p:cViewPr varScale="1">
        <p:scale>
          <a:sx n="65" d="100"/>
          <a:sy n="65" d="100"/>
        </p:scale>
        <p:origin x="4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hyperlink" Target="mailto:office@sherwoodparkdaleskatingclub.com" TargetMode="Externa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hyperlink" Target="mailto:office@sherwoodparkdaleskatingclub.c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70F4E-A8F2-4B10-9A85-4F8C4B6D178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8648A8B-4F20-49FD-A57F-8C66CC4650AF}">
      <dgm:prSet/>
      <dgm:spPr/>
      <dgm:t>
        <a:bodyPr/>
        <a:lstStyle/>
        <a:p>
          <a:r>
            <a:rPr lang="en-CA" dirty="0"/>
            <a:t>CANSKATE INFORMATION &amp; REPORT CARDS – Where to find it</a:t>
          </a:r>
          <a:endParaRPr lang="en-US" dirty="0"/>
        </a:p>
      </dgm:t>
    </dgm:pt>
    <dgm:pt modelId="{0FD5D111-61FA-40A0-A5AD-C06C7792D15B}" type="parTrans" cxnId="{FA47218B-4739-4BF2-9B11-D1B58165A257}">
      <dgm:prSet/>
      <dgm:spPr/>
      <dgm:t>
        <a:bodyPr/>
        <a:lstStyle/>
        <a:p>
          <a:endParaRPr lang="en-US"/>
        </a:p>
      </dgm:t>
    </dgm:pt>
    <dgm:pt modelId="{8CA4EA01-9C7F-4662-AD0B-4D3A26CAA13D}" type="sibTrans" cxnId="{FA47218B-4739-4BF2-9B11-D1B58165A257}">
      <dgm:prSet/>
      <dgm:spPr/>
      <dgm:t>
        <a:bodyPr/>
        <a:lstStyle/>
        <a:p>
          <a:endParaRPr lang="en-US"/>
        </a:p>
      </dgm:t>
    </dgm:pt>
    <dgm:pt modelId="{59EDD56B-7447-4030-A5CE-1F4B6AC910A9}">
      <dgm:prSet/>
      <dgm:spPr/>
      <dgm:t>
        <a:bodyPr/>
        <a:lstStyle/>
        <a:p>
          <a:r>
            <a:rPr lang="en-CA"/>
            <a:t>PRIVATE LESSONS</a:t>
          </a:r>
          <a:endParaRPr lang="en-US"/>
        </a:p>
      </dgm:t>
    </dgm:pt>
    <dgm:pt modelId="{B19F2B77-06AC-4BD6-8228-AB4D9535C965}" type="parTrans" cxnId="{6D4F3C59-19E1-4429-BEF1-1E589F63D3B0}">
      <dgm:prSet/>
      <dgm:spPr/>
      <dgm:t>
        <a:bodyPr/>
        <a:lstStyle/>
        <a:p>
          <a:endParaRPr lang="en-US"/>
        </a:p>
      </dgm:t>
    </dgm:pt>
    <dgm:pt modelId="{EE48952E-CE2C-466E-8987-47681E7BE1D1}" type="sibTrans" cxnId="{6D4F3C59-19E1-4429-BEF1-1E589F63D3B0}">
      <dgm:prSet/>
      <dgm:spPr/>
      <dgm:t>
        <a:bodyPr/>
        <a:lstStyle/>
        <a:p>
          <a:endParaRPr lang="en-US"/>
        </a:p>
      </dgm:t>
    </dgm:pt>
    <dgm:pt modelId="{2D663E29-6802-4EAE-A149-215DADBA15E8}">
      <dgm:prSet/>
      <dgm:spPr/>
      <dgm:t>
        <a:bodyPr/>
        <a:lstStyle/>
        <a:p>
          <a:r>
            <a:rPr lang="en-CA"/>
            <a:t>HEALTHY KIDS! ACITVE KIDS!</a:t>
          </a:r>
          <a:endParaRPr lang="en-US"/>
        </a:p>
      </dgm:t>
    </dgm:pt>
    <dgm:pt modelId="{04808A78-C5CB-46CC-9F74-F68041D17ABC}" type="parTrans" cxnId="{327C55B9-5E93-4DFE-9A0C-BB7F3DB51B0B}">
      <dgm:prSet/>
      <dgm:spPr/>
      <dgm:t>
        <a:bodyPr/>
        <a:lstStyle/>
        <a:p>
          <a:endParaRPr lang="en-US"/>
        </a:p>
      </dgm:t>
    </dgm:pt>
    <dgm:pt modelId="{EB6CF5F8-2356-417F-A477-CBFE27D30468}" type="sibTrans" cxnId="{327C55B9-5E93-4DFE-9A0C-BB7F3DB51B0B}">
      <dgm:prSet/>
      <dgm:spPr/>
      <dgm:t>
        <a:bodyPr/>
        <a:lstStyle/>
        <a:p>
          <a:endParaRPr lang="en-US"/>
        </a:p>
      </dgm:t>
    </dgm:pt>
    <dgm:pt modelId="{ADEBEA70-FE6F-43E7-B728-1AA2F406E05C}">
      <dgm:prSet/>
      <dgm:spPr/>
      <dgm:t>
        <a:bodyPr/>
        <a:lstStyle/>
        <a:p>
          <a:r>
            <a:rPr lang="en-CA"/>
            <a:t>STORM DAYS</a:t>
          </a:r>
          <a:endParaRPr lang="en-US"/>
        </a:p>
      </dgm:t>
    </dgm:pt>
    <dgm:pt modelId="{799269C6-2773-4FA8-B309-318421E1A213}" type="parTrans" cxnId="{53CCB162-F982-40B4-91BC-3CFBAFF3357E}">
      <dgm:prSet/>
      <dgm:spPr/>
      <dgm:t>
        <a:bodyPr/>
        <a:lstStyle/>
        <a:p>
          <a:endParaRPr lang="en-US"/>
        </a:p>
      </dgm:t>
    </dgm:pt>
    <dgm:pt modelId="{F2843A5E-B200-44E4-B9D1-853FDB989B0D}" type="sibTrans" cxnId="{53CCB162-F982-40B4-91BC-3CFBAFF3357E}">
      <dgm:prSet/>
      <dgm:spPr/>
      <dgm:t>
        <a:bodyPr/>
        <a:lstStyle/>
        <a:p>
          <a:endParaRPr lang="en-US"/>
        </a:p>
      </dgm:t>
    </dgm:pt>
    <dgm:pt modelId="{2D527EF5-ADF0-4BDE-9E2D-5A87C56BF564}">
      <dgm:prSet/>
      <dgm:spPr/>
      <dgm:t>
        <a:bodyPr/>
        <a:lstStyle/>
        <a:p>
          <a:r>
            <a:rPr lang="en-CA"/>
            <a:t>EVENTS</a:t>
          </a:r>
          <a:endParaRPr lang="en-US"/>
        </a:p>
      </dgm:t>
    </dgm:pt>
    <dgm:pt modelId="{7721B455-60AE-4E37-960B-0C523068A76B}" type="parTrans" cxnId="{242E36D5-F8AF-46C9-A703-412F3AD43812}">
      <dgm:prSet/>
      <dgm:spPr/>
      <dgm:t>
        <a:bodyPr/>
        <a:lstStyle/>
        <a:p>
          <a:endParaRPr lang="en-US"/>
        </a:p>
      </dgm:t>
    </dgm:pt>
    <dgm:pt modelId="{F7EA582F-7713-462B-A10C-AE8975AB5184}" type="sibTrans" cxnId="{242E36D5-F8AF-46C9-A703-412F3AD43812}">
      <dgm:prSet/>
      <dgm:spPr/>
      <dgm:t>
        <a:bodyPr/>
        <a:lstStyle/>
        <a:p>
          <a:endParaRPr lang="en-US"/>
        </a:p>
      </dgm:t>
    </dgm:pt>
    <dgm:pt modelId="{B086EB1F-A821-4D3A-B8C6-6085C05FD12E}" type="pres">
      <dgm:prSet presAssocID="{00070F4E-A8F2-4B10-9A85-4F8C4B6D1789}" presName="vert0" presStyleCnt="0">
        <dgm:presLayoutVars>
          <dgm:dir/>
          <dgm:animOne val="branch"/>
          <dgm:animLvl val="lvl"/>
        </dgm:presLayoutVars>
      </dgm:prSet>
      <dgm:spPr/>
    </dgm:pt>
    <dgm:pt modelId="{C837516C-D9FF-4702-9758-44EA06B5090B}" type="pres">
      <dgm:prSet presAssocID="{28648A8B-4F20-49FD-A57F-8C66CC4650AF}" presName="thickLine" presStyleLbl="alignNode1" presStyleIdx="0" presStyleCnt="5"/>
      <dgm:spPr/>
    </dgm:pt>
    <dgm:pt modelId="{98D7D6C0-2143-44CC-A66E-00306D488FF9}" type="pres">
      <dgm:prSet presAssocID="{28648A8B-4F20-49FD-A57F-8C66CC4650AF}" presName="horz1" presStyleCnt="0"/>
      <dgm:spPr/>
    </dgm:pt>
    <dgm:pt modelId="{DDB6A3D7-BB78-443E-BC36-A140C9CBFCC7}" type="pres">
      <dgm:prSet presAssocID="{28648A8B-4F20-49FD-A57F-8C66CC4650AF}" presName="tx1" presStyleLbl="revTx" presStyleIdx="0" presStyleCnt="5"/>
      <dgm:spPr/>
    </dgm:pt>
    <dgm:pt modelId="{29A80B0A-8A5A-4D6F-AE1F-A06457526843}" type="pres">
      <dgm:prSet presAssocID="{28648A8B-4F20-49FD-A57F-8C66CC4650AF}" presName="vert1" presStyleCnt="0"/>
      <dgm:spPr/>
    </dgm:pt>
    <dgm:pt modelId="{05008D04-C5E3-41FC-A68A-3D6DD4F1CE76}" type="pres">
      <dgm:prSet presAssocID="{59EDD56B-7447-4030-A5CE-1F4B6AC910A9}" presName="thickLine" presStyleLbl="alignNode1" presStyleIdx="1" presStyleCnt="5"/>
      <dgm:spPr/>
    </dgm:pt>
    <dgm:pt modelId="{CA910970-805E-4D73-8FBD-74258330C89D}" type="pres">
      <dgm:prSet presAssocID="{59EDD56B-7447-4030-A5CE-1F4B6AC910A9}" presName="horz1" presStyleCnt="0"/>
      <dgm:spPr/>
    </dgm:pt>
    <dgm:pt modelId="{48EB1970-0771-4D97-8415-98B4FF5683C0}" type="pres">
      <dgm:prSet presAssocID="{59EDD56B-7447-4030-A5CE-1F4B6AC910A9}" presName="tx1" presStyleLbl="revTx" presStyleIdx="1" presStyleCnt="5"/>
      <dgm:spPr/>
    </dgm:pt>
    <dgm:pt modelId="{55F35D5C-8A56-4068-A09B-BE9F27850C4F}" type="pres">
      <dgm:prSet presAssocID="{59EDD56B-7447-4030-A5CE-1F4B6AC910A9}" presName="vert1" presStyleCnt="0"/>
      <dgm:spPr/>
    </dgm:pt>
    <dgm:pt modelId="{4C1F388D-EA9A-455A-AF24-43A9791D3612}" type="pres">
      <dgm:prSet presAssocID="{2D663E29-6802-4EAE-A149-215DADBA15E8}" presName="thickLine" presStyleLbl="alignNode1" presStyleIdx="2" presStyleCnt="5"/>
      <dgm:spPr/>
    </dgm:pt>
    <dgm:pt modelId="{E1191697-61F7-4573-84D4-54A5EDE551A1}" type="pres">
      <dgm:prSet presAssocID="{2D663E29-6802-4EAE-A149-215DADBA15E8}" presName="horz1" presStyleCnt="0"/>
      <dgm:spPr/>
    </dgm:pt>
    <dgm:pt modelId="{14CF974F-8FBD-403B-AFB9-F995AAAD89EC}" type="pres">
      <dgm:prSet presAssocID="{2D663E29-6802-4EAE-A149-215DADBA15E8}" presName="tx1" presStyleLbl="revTx" presStyleIdx="2" presStyleCnt="5"/>
      <dgm:spPr/>
    </dgm:pt>
    <dgm:pt modelId="{03F4B5DE-CF61-467D-8E83-814D234AE206}" type="pres">
      <dgm:prSet presAssocID="{2D663E29-6802-4EAE-A149-215DADBA15E8}" presName="vert1" presStyleCnt="0"/>
      <dgm:spPr/>
    </dgm:pt>
    <dgm:pt modelId="{6940E42C-71AC-4E1F-80BE-93020FA27544}" type="pres">
      <dgm:prSet presAssocID="{ADEBEA70-FE6F-43E7-B728-1AA2F406E05C}" presName="thickLine" presStyleLbl="alignNode1" presStyleIdx="3" presStyleCnt="5"/>
      <dgm:spPr/>
    </dgm:pt>
    <dgm:pt modelId="{59F47841-C668-4BE9-A779-F25F6BA27E1B}" type="pres">
      <dgm:prSet presAssocID="{ADEBEA70-FE6F-43E7-B728-1AA2F406E05C}" presName="horz1" presStyleCnt="0"/>
      <dgm:spPr/>
    </dgm:pt>
    <dgm:pt modelId="{B79BFBE4-13F9-40FE-8BED-383A623E9503}" type="pres">
      <dgm:prSet presAssocID="{ADEBEA70-FE6F-43E7-B728-1AA2F406E05C}" presName="tx1" presStyleLbl="revTx" presStyleIdx="3" presStyleCnt="5"/>
      <dgm:spPr/>
    </dgm:pt>
    <dgm:pt modelId="{7DF5CA3D-8F0F-4A83-841B-7664CF337ADA}" type="pres">
      <dgm:prSet presAssocID="{ADEBEA70-FE6F-43E7-B728-1AA2F406E05C}" presName="vert1" presStyleCnt="0"/>
      <dgm:spPr/>
    </dgm:pt>
    <dgm:pt modelId="{93EEB7EF-AA19-45CA-AAA1-6FCC2FD34BA9}" type="pres">
      <dgm:prSet presAssocID="{2D527EF5-ADF0-4BDE-9E2D-5A87C56BF564}" presName="thickLine" presStyleLbl="alignNode1" presStyleIdx="4" presStyleCnt="5"/>
      <dgm:spPr/>
    </dgm:pt>
    <dgm:pt modelId="{9D304198-C535-42C9-88F2-CFC61281F432}" type="pres">
      <dgm:prSet presAssocID="{2D527EF5-ADF0-4BDE-9E2D-5A87C56BF564}" presName="horz1" presStyleCnt="0"/>
      <dgm:spPr/>
    </dgm:pt>
    <dgm:pt modelId="{892979D6-C8B4-43D1-A215-7AB5ED5174DB}" type="pres">
      <dgm:prSet presAssocID="{2D527EF5-ADF0-4BDE-9E2D-5A87C56BF564}" presName="tx1" presStyleLbl="revTx" presStyleIdx="4" presStyleCnt="5"/>
      <dgm:spPr/>
    </dgm:pt>
    <dgm:pt modelId="{D4AFAB88-FD01-4573-B166-CC9F45CBACB3}" type="pres">
      <dgm:prSet presAssocID="{2D527EF5-ADF0-4BDE-9E2D-5A87C56BF564}" presName="vert1" presStyleCnt="0"/>
      <dgm:spPr/>
    </dgm:pt>
  </dgm:ptLst>
  <dgm:cxnLst>
    <dgm:cxn modelId="{C94F1A0F-4F68-4253-8F3A-1B18517BAE18}" type="presOf" srcId="{28648A8B-4F20-49FD-A57F-8C66CC4650AF}" destId="{DDB6A3D7-BB78-443E-BC36-A140C9CBFCC7}" srcOrd="0" destOrd="0" presId="urn:microsoft.com/office/officeart/2008/layout/LinedList"/>
    <dgm:cxn modelId="{2DC5BF14-44A0-4A18-8700-5F05D63AB4F0}" type="presOf" srcId="{59EDD56B-7447-4030-A5CE-1F4B6AC910A9}" destId="{48EB1970-0771-4D97-8415-98B4FF5683C0}" srcOrd="0" destOrd="0" presId="urn:microsoft.com/office/officeart/2008/layout/LinedList"/>
    <dgm:cxn modelId="{43D29C17-C1FB-4808-9354-940DF001D5DD}" type="presOf" srcId="{ADEBEA70-FE6F-43E7-B728-1AA2F406E05C}" destId="{B79BFBE4-13F9-40FE-8BED-383A623E9503}" srcOrd="0" destOrd="0" presId="urn:microsoft.com/office/officeart/2008/layout/LinedList"/>
    <dgm:cxn modelId="{53CCB162-F982-40B4-91BC-3CFBAFF3357E}" srcId="{00070F4E-A8F2-4B10-9A85-4F8C4B6D1789}" destId="{ADEBEA70-FE6F-43E7-B728-1AA2F406E05C}" srcOrd="3" destOrd="0" parTransId="{799269C6-2773-4FA8-B309-318421E1A213}" sibTransId="{F2843A5E-B200-44E4-B9D1-853FDB989B0D}"/>
    <dgm:cxn modelId="{488CB078-9FB3-4CA3-AD36-E116430F57C8}" type="presOf" srcId="{2D663E29-6802-4EAE-A149-215DADBA15E8}" destId="{14CF974F-8FBD-403B-AFB9-F995AAAD89EC}" srcOrd="0" destOrd="0" presId="urn:microsoft.com/office/officeart/2008/layout/LinedList"/>
    <dgm:cxn modelId="{6D4F3C59-19E1-4429-BEF1-1E589F63D3B0}" srcId="{00070F4E-A8F2-4B10-9A85-4F8C4B6D1789}" destId="{59EDD56B-7447-4030-A5CE-1F4B6AC910A9}" srcOrd="1" destOrd="0" parTransId="{B19F2B77-06AC-4BD6-8228-AB4D9535C965}" sibTransId="{EE48952E-CE2C-466E-8987-47681E7BE1D1}"/>
    <dgm:cxn modelId="{FA47218B-4739-4BF2-9B11-D1B58165A257}" srcId="{00070F4E-A8F2-4B10-9A85-4F8C4B6D1789}" destId="{28648A8B-4F20-49FD-A57F-8C66CC4650AF}" srcOrd="0" destOrd="0" parTransId="{0FD5D111-61FA-40A0-A5AD-C06C7792D15B}" sibTransId="{8CA4EA01-9C7F-4662-AD0B-4D3A26CAA13D}"/>
    <dgm:cxn modelId="{327C55B9-5E93-4DFE-9A0C-BB7F3DB51B0B}" srcId="{00070F4E-A8F2-4B10-9A85-4F8C4B6D1789}" destId="{2D663E29-6802-4EAE-A149-215DADBA15E8}" srcOrd="2" destOrd="0" parTransId="{04808A78-C5CB-46CC-9F74-F68041D17ABC}" sibTransId="{EB6CF5F8-2356-417F-A477-CBFE27D30468}"/>
    <dgm:cxn modelId="{8B4C9ED1-4268-49E5-9C80-ADEC378E7368}" type="presOf" srcId="{2D527EF5-ADF0-4BDE-9E2D-5A87C56BF564}" destId="{892979D6-C8B4-43D1-A215-7AB5ED5174DB}" srcOrd="0" destOrd="0" presId="urn:microsoft.com/office/officeart/2008/layout/LinedList"/>
    <dgm:cxn modelId="{242E36D5-F8AF-46C9-A703-412F3AD43812}" srcId="{00070F4E-A8F2-4B10-9A85-4F8C4B6D1789}" destId="{2D527EF5-ADF0-4BDE-9E2D-5A87C56BF564}" srcOrd="4" destOrd="0" parTransId="{7721B455-60AE-4E37-960B-0C523068A76B}" sibTransId="{F7EA582F-7713-462B-A10C-AE8975AB5184}"/>
    <dgm:cxn modelId="{B61047F4-331B-42B0-93B8-8C7BA787BFD7}" type="presOf" srcId="{00070F4E-A8F2-4B10-9A85-4F8C4B6D1789}" destId="{B086EB1F-A821-4D3A-B8C6-6085C05FD12E}" srcOrd="0" destOrd="0" presId="urn:microsoft.com/office/officeart/2008/layout/LinedList"/>
    <dgm:cxn modelId="{F4A7A6CF-CC20-4532-B272-DE64F5D2B247}" type="presParOf" srcId="{B086EB1F-A821-4D3A-B8C6-6085C05FD12E}" destId="{C837516C-D9FF-4702-9758-44EA06B5090B}" srcOrd="0" destOrd="0" presId="urn:microsoft.com/office/officeart/2008/layout/LinedList"/>
    <dgm:cxn modelId="{484CF754-DEA1-4BBC-A29B-6243EAED544C}" type="presParOf" srcId="{B086EB1F-A821-4D3A-B8C6-6085C05FD12E}" destId="{98D7D6C0-2143-44CC-A66E-00306D488FF9}" srcOrd="1" destOrd="0" presId="urn:microsoft.com/office/officeart/2008/layout/LinedList"/>
    <dgm:cxn modelId="{27E84954-CE26-4E30-950D-E43A26072E20}" type="presParOf" srcId="{98D7D6C0-2143-44CC-A66E-00306D488FF9}" destId="{DDB6A3D7-BB78-443E-BC36-A140C9CBFCC7}" srcOrd="0" destOrd="0" presId="urn:microsoft.com/office/officeart/2008/layout/LinedList"/>
    <dgm:cxn modelId="{81409149-84C9-4C23-BA9E-B8CCE4993BBC}" type="presParOf" srcId="{98D7D6C0-2143-44CC-A66E-00306D488FF9}" destId="{29A80B0A-8A5A-4D6F-AE1F-A06457526843}" srcOrd="1" destOrd="0" presId="urn:microsoft.com/office/officeart/2008/layout/LinedList"/>
    <dgm:cxn modelId="{AD94815A-0EF1-412E-BFC3-90DD3E277774}" type="presParOf" srcId="{B086EB1F-A821-4D3A-B8C6-6085C05FD12E}" destId="{05008D04-C5E3-41FC-A68A-3D6DD4F1CE76}" srcOrd="2" destOrd="0" presId="urn:microsoft.com/office/officeart/2008/layout/LinedList"/>
    <dgm:cxn modelId="{C2240426-9C56-45D6-8F9A-CEBB301CF53F}" type="presParOf" srcId="{B086EB1F-A821-4D3A-B8C6-6085C05FD12E}" destId="{CA910970-805E-4D73-8FBD-74258330C89D}" srcOrd="3" destOrd="0" presId="urn:microsoft.com/office/officeart/2008/layout/LinedList"/>
    <dgm:cxn modelId="{9122E00F-2F06-42D1-80BD-3CAA1586811D}" type="presParOf" srcId="{CA910970-805E-4D73-8FBD-74258330C89D}" destId="{48EB1970-0771-4D97-8415-98B4FF5683C0}" srcOrd="0" destOrd="0" presId="urn:microsoft.com/office/officeart/2008/layout/LinedList"/>
    <dgm:cxn modelId="{EF06ED76-60B2-4481-9269-ADAB583BFF88}" type="presParOf" srcId="{CA910970-805E-4D73-8FBD-74258330C89D}" destId="{55F35D5C-8A56-4068-A09B-BE9F27850C4F}" srcOrd="1" destOrd="0" presId="urn:microsoft.com/office/officeart/2008/layout/LinedList"/>
    <dgm:cxn modelId="{D0AED0E7-F965-48C7-856A-D750724E0E8D}" type="presParOf" srcId="{B086EB1F-A821-4D3A-B8C6-6085C05FD12E}" destId="{4C1F388D-EA9A-455A-AF24-43A9791D3612}" srcOrd="4" destOrd="0" presId="urn:microsoft.com/office/officeart/2008/layout/LinedList"/>
    <dgm:cxn modelId="{D5E501E3-140F-4A17-85A0-10758040B656}" type="presParOf" srcId="{B086EB1F-A821-4D3A-B8C6-6085C05FD12E}" destId="{E1191697-61F7-4573-84D4-54A5EDE551A1}" srcOrd="5" destOrd="0" presId="urn:microsoft.com/office/officeart/2008/layout/LinedList"/>
    <dgm:cxn modelId="{39277C59-0650-4EE0-8051-5DBEC8AF82B4}" type="presParOf" srcId="{E1191697-61F7-4573-84D4-54A5EDE551A1}" destId="{14CF974F-8FBD-403B-AFB9-F995AAAD89EC}" srcOrd="0" destOrd="0" presId="urn:microsoft.com/office/officeart/2008/layout/LinedList"/>
    <dgm:cxn modelId="{BB379161-1376-49CA-B7F7-59BB17E749E7}" type="presParOf" srcId="{E1191697-61F7-4573-84D4-54A5EDE551A1}" destId="{03F4B5DE-CF61-467D-8E83-814D234AE206}" srcOrd="1" destOrd="0" presId="urn:microsoft.com/office/officeart/2008/layout/LinedList"/>
    <dgm:cxn modelId="{EA2941A9-BBF8-47C8-B2E8-EBC002E174FB}" type="presParOf" srcId="{B086EB1F-A821-4D3A-B8C6-6085C05FD12E}" destId="{6940E42C-71AC-4E1F-80BE-93020FA27544}" srcOrd="6" destOrd="0" presId="urn:microsoft.com/office/officeart/2008/layout/LinedList"/>
    <dgm:cxn modelId="{FF84A4E6-0F1E-4912-BAAB-E4473F40EA09}" type="presParOf" srcId="{B086EB1F-A821-4D3A-B8C6-6085C05FD12E}" destId="{59F47841-C668-4BE9-A779-F25F6BA27E1B}" srcOrd="7" destOrd="0" presId="urn:microsoft.com/office/officeart/2008/layout/LinedList"/>
    <dgm:cxn modelId="{D8858D76-83F8-4FFA-81E3-BD1705C179D2}" type="presParOf" srcId="{59F47841-C668-4BE9-A779-F25F6BA27E1B}" destId="{B79BFBE4-13F9-40FE-8BED-383A623E9503}" srcOrd="0" destOrd="0" presId="urn:microsoft.com/office/officeart/2008/layout/LinedList"/>
    <dgm:cxn modelId="{3734377D-F44A-4768-AA71-D8CFF3D9955D}" type="presParOf" srcId="{59F47841-C668-4BE9-A779-F25F6BA27E1B}" destId="{7DF5CA3D-8F0F-4A83-841B-7664CF337ADA}" srcOrd="1" destOrd="0" presId="urn:microsoft.com/office/officeart/2008/layout/LinedList"/>
    <dgm:cxn modelId="{65564CFA-2BE0-4688-BD5A-E3C4185F3605}" type="presParOf" srcId="{B086EB1F-A821-4D3A-B8C6-6085C05FD12E}" destId="{93EEB7EF-AA19-45CA-AAA1-6FCC2FD34BA9}" srcOrd="8" destOrd="0" presId="urn:microsoft.com/office/officeart/2008/layout/LinedList"/>
    <dgm:cxn modelId="{4BCA2C89-AE08-41B3-A716-B32281C55ABC}" type="presParOf" srcId="{B086EB1F-A821-4D3A-B8C6-6085C05FD12E}" destId="{9D304198-C535-42C9-88F2-CFC61281F432}" srcOrd="9" destOrd="0" presId="urn:microsoft.com/office/officeart/2008/layout/LinedList"/>
    <dgm:cxn modelId="{C9E5499A-38D2-4D32-91B6-15AD79E90B3A}" type="presParOf" srcId="{9D304198-C535-42C9-88F2-CFC61281F432}" destId="{892979D6-C8B4-43D1-A215-7AB5ED5174DB}" srcOrd="0" destOrd="0" presId="urn:microsoft.com/office/officeart/2008/layout/LinedList"/>
    <dgm:cxn modelId="{104E9F5E-50A1-4C46-8771-C581E3554E9B}" type="presParOf" srcId="{9D304198-C535-42C9-88F2-CFC61281F432}" destId="{D4AFAB88-FD01-4573-B166-CC9F45CBACB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29083C-30BD-4335-977A-97FB27DD4C84}"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79652775-92A2-4F98-BF14-CABC0B9318E2}">
      <dgm:prSet/>
      <dgm:spPr/>
      <dgm:t>
        <a:bodyPr/>
        <a:lstStyle/>
        <a:p>
          <a:pPr>
            <a:defRPr b="1"/>
          </a:pPr>
          <a:r>
            <a:rPr lang="en-CA"/>
            <a:t>Are you new to canskate? Welcome to SPSC</a:t>
          </a:r>
          <a:endParaRPr lang="en-US"/>
        </a:p>
      </dgm:t>
    </dgm:pt>
    <dgm:pt modelId="{431D41A8-9EE1-4D8D-ADE9-7D09A9755A7B}" type="parTrans" cxnId="{10DE981F-35BA-477A-B3DB-0A91157F37E6}">
      <dgm:prSet/>
      <dgm:spPr/>
      <dgm:t>
        <a:bodyPr/>
        <a:lstStyle/>
        <a:p>
          <a:endParaRPr lang="en-US"/>
        </a:p>
      </dgm:t>
    </dgm:pt>
    <dgm:pt modelId="{15640D4A-381A-4FEA-9240-86B7EADF82AC}" type="sibTrans" cxnId="{10DE981F-35BA-477A-B3DB-0A91157F37E6}">
      <dgm:prSet/>
      <dgm:spPr/>
      <dgm:t>
        <a:bodyPr/>
        <a:lstStyle/>
        <a:p>
          <a:endParaRPr lang="en-US"/>
        </a:p>
      </dgm:t>
    </dgm:pt>
    <dgm:pt modelId="{FA09C2D0-D301-49D8-B056-B20E35220CD0}">
      <dgm:prSet/>
      <dgm:spPr/>
      <dgm:t>
        <a:bodyPr/>
        <a:lstStyle/>
        <a:p>
          <a:pPr>
            <a:defRPr b="1"/>
          </a:pPr>
          <a:r>
            <a:rPr lang="en-CA" dirty="0"/>
            <a:t>If you are returning… Welcome Back</a:t>
          </a:r>
          <a:endParaRPr lang="en-US" dirty="0"/>
        </a:p>
      </dgm:t>
    </dgm:pt>
    <dgm:pt modelId="{9B4C0965-9DE8-443C-ADDB-9DF35D4B551D}" type="parTrans" cxnId="{AB431BBA-F887-420F-BBC7-EC61955035CC}">
      <dgm:prSet/>
      <dgm:spPr/>
      <dgm:t>
        <a:bodyPr/>
        <a:lstStyle/>
        <a:p>
          <a:endParaRPr lang="en-US"/>
        </a:p>
      </dgm:t>
    </dgm:pt>
    <dgm:pt modelId="{85A17260-015E-440F-AC7B-F4C9A475C016}" type="sibTrans" cxnId="{AB431BBA-F887-420F-BBC7-EC61955035CC}">
      <dgm:prSet/>
      <dgm:spPr/>
      <dgm:t>
        <a:bodyPr/>
        <a:lstStyle/>
        <a:p>
          <a:endParaRPr lang="en-US"/>
        </a:p>
      </dgm:t>
    </dgm:pt>
    <dgm:pt modelId="{48A5B1F2-0D50-4763-9840-1405FA1F62B3}">
      <dgm:prSet/>
      <dgm:spPr/>
      <dgm:t>
        <a:bodyPr/>
        <a:lstStyle/>
        <a:p>
          <a:pPr>
            <a:defRPr b="1"/>
          </a:pPr>
          <a:r>
            <a:rPr lang="en-CA"/>
            <a:t>For any not aware</a:t>
          </a:r>
          <a:endParaRPr lang="en-US"/>
        </a:p>
      </dgm:t>
    </dgm:pt>
    <dgm:pt modelId="{9639A67F-E85F-43F0-83A3-F617A33CED96}" type="parTrans" cxnId="{36D5D583-1D8F-485B-B3BD-48C9D4E4AB12}">
      <dgm:prSet/>
      <dgm:spPr/>
      <dgm:t>
        <a:bodyPr/>
        <a:lstStyle/>
        <a:p>
          <a:endParaRPr lang="en-US"/>
        </a:p>
      </dgm:t>
    </dgm:pt>
    <dgm:pt modelId="{3F9D5FDA-9445-4CC9-B893-2EFEF216C420}" type="sibTrans" cxnId="{36D5D583-1D8F-485B-B3BD-48C9D4E4AB12}">
      <dgm:prSet/>
      <dgm:spPr/>
      <dgm:t>
        <a:bodyPr/>
        <a:lstStyle/>
        <a:p>
          <a:endParaRPr lang="en-US"/>
        </a:p>
      </dgm:t>
    </dgm:pt>
    <dgm:pt modelId="{6BA31D88-F543-4933-AEB3-00371FFC1A98}">
      <dgm:prSet/>
      <dgm:spPr/>
      <dgm:t>
        <a:bodyPr/>
        <a:lstStyle/>
        <a:p>
          <a:r>
            <a:rPr lang="en-CA" dirty="0"/>
            <a:t>Chanda Bissett is our Club President</a:t>
          </a:r>
          <a:endParaRPr lang="en-US" dirty="0"/>
        </a:p>
      </dgm:t>
    </dgm:pt>
    <dgm:pt modelId="{947469A7-F5D1-4E7C-8744-9DF4F0075205}" type="parTrans" cxnId="{5A05809F-2948-4E9D-8F92-6F3B6ACA7A36}">
      <dgm:prSet/>
      <dgm:spPr/>
      <dgm:t>
        <a:bodyPr/>
        <a:lstStyle/>
        <a:p>
          <a:endParaRPr lang="en-US"/>
        </a:p>
      </dgm:t>
    </dgm:pt>
    <dgm:pt modelId="{55409EDF-4444-4852-AAA8-01A6CF3919CD}" type="sibTrans" cxnId="{5A05809F-2948-4E9D-8F92-6F3B6ACA7A36}">
      <dgm:prSet/>
      <dgm:spPr/>
      <dgm:t>
        <a:bodyPr/>
        <a:lstStyle/>
        <a:p>
          <a:endParaRPr lang="en-US"/>
        </a:p>
      </dgm:t>
    </dgm:pt>
    <dgm:pt modelId="{8D17CFFF-9371-4CF0-885E-48AA7AB80086}">
      <dgm:prSet/>
      <dgm:spPr/>
      <dgm:t>
        <a:bodyPr/>
        <a:lstStyle/>
        <a:p>
          <a:r>
            <a:rPr lang="en-CA"/>
            <a:t>And Laurie Godfrey is the Club Administrator</a:t>
          </a:r>
          <a:endParaRPr lang="en-US"/>
        </a:p>
      </dgm:t>
    </dgm:pt>
    <dgm:pt modelId="{B7417B2F-A6F2-41AE-8FB7-F0AEA436C5BF}" type="parTrans" cxnId="{D27B98C7-EE77-4B50-945F-866A57FF8624}">
      <dgm:prSet/>
      <dgm:spPr/>
      <dgm:t>
        <a:bodyPr/>
        <a:lstStyle/>
        <a:p>
          <a:endParaRPr lang="en-US"/>
        </a:p>
      </dgm:t>
    </dgm:pt>
    <dgm:pt modelId="{F5A4DA7B-8EAA-44DC-9AC5-63A277D31D09}" type="sibTrans" cxnId="{D27B98C7-EE77-4B50-945F-866A57FF8624}">
      <dgm:prSet/>
      <dgm:spPr/>
      <dgm:t>
        <a:bodyPr/>
        <a:lstStyle/>
        <a:p>
          <a:endParaRPr lang="en-US"/>
        </a:p>
      </dgm:t>
    </dgm:pt>
    <dgm:pt modelId="{3A6F155C-5F96-4D3A-AD77-7F7FE4218EAD}">
      <dgm:prSet/>
      <dgm:spPr/>
      <dgm:t>
        <a:bodyPr/>
        <a:lstStyle/>
        <a:p>
          <a:pPr>
            <a:defRPr b="1"/>
          </a:pPr>
          <a:r>
            <a:rPr lang="en-CA"/>
            <a:t>You can reach any of our board or coaches through our office email </a:t>
          </a:r>
          <a:r>
            <a:rPr lang="en-CA">
              <a:hlinkClick xmlns:r="http://schemas.openxmlformats.org/officeDocument/2006/relationships" r:id="rId1"/>
            </a:rPr>
            <a:t>office@sherwoodparkdaleskatingclub.com</a:t>
          </a:r>
          <a:r>
            <a:rPr lang="en-CA"/>
            <a:t>  or go to our Contact us page for individual contacts or direct link to our club address</a:t>
          </a:r>
          <a:endParaRPr lang="en-US"/>
        </a:p>
      </dgm:t>
    </dgm:pt>
    <dgm:pt modelId="{745B5BC5-016E-4014-8D86-A8E38C40D526}" type="parTrans" cxnId="{65AE8243-1E84-4DB1-9933-CE76FD61CC93}">
      <dgm:prSet/>
      <dgm:spPr/>
      <dgm:t>
        <a:bodyPr/>
        <a:lstStyle/>
        <a:p>
          <a:endParaRPr lang="en-US"/>
        </a:p>
      </dgm:t>
    </dgm:pt>
    <dgm:pt modelId="{50CFCF94-99FC-4F30-9DFC-FDAB8BC187DE}" type="sibTrans" cxnId="{65AE8243-1E84-4DB1-9933-CE76FD61CC93}">
      <dgm:prSet/>
      <dgm:spPr/>
      <dgm:t>
        <a:bodyPr/>
        <a:lstStyle/>
        <a:p>
          <a:endParaRPr lang="en-US"/>
        </a:p>
      </dgm:t>
    </dgm:pt>
    <dgm:pt modelId="{1BE0C6F0-A13B-4D17-AFB0-8E6B6CBE20D9}" type="pres">
      <dgm:prSet presAssocID="{7529083C-30BD-4335-977A-97FB27DD4C84}" presName="root" presStyleCnt="0">
        <dgm:presLayoutVars>
          <dgm:dir/>
          <dgm:resizeHandles val="exact"/>
        </dgm:presLayoutVars>
      </dgm:prSet>
      <dgm:spPr/>
    </dgm:pt>
    <dgm:pt modelId="{ED011014-1C8D-49E7-895B-ECC0C2EDD661}" type="pres">
      <dgm:prSet presAssocID="{79652775-92A2-4F98-BF14-CABC0B9318E2}" presName="compNode" presStyleCnt="0"/>
      <dgm:spPr/>
    </dgm:pt>
    <dgm:pt modelId="{5D64F88B-C57D-4180-9B5C-2EF3FB2BA9B2}" type="pres">
      <dgm:prSet presAssocID="{79652775-92A2-4F98-BF14-CABC0B9318E2}"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ard Room"/>
        </a:ext>
      </dgm:extLst>
    </dgm:pt>
    <dgm:pt modelId="{1F7BD7F9-766B-41AB-AC51-1592F2D99F96}" type="pres">
      <dgm:prSet presAssocID="{79652775-92A2-4F98-BF14-CABC0B9318E2}" presName="iconSpace" presStyleCnt="0"/>
      <dgm:spPr/>
    </dgm:pt>
    <dgm:pt modelId="{CE5F3C52-B917-4511-ACCF-731578BEF273}" type="pres">
      <dgm:prSet presAssocID="{79652775-92A2-4F98-BF14-CABC0B9318E2}" presName="parTx" presStyleLbl="revTx" presStyleIdx="0" presStyleCnt="8">
        <dgm:presLayoutVars>
          <dgm:chMax val="0"/>
          <dgm:chPref val="0"/>
        </dgm:presLayoutVars>
      </dgm:prSet>
      <dgm:spPr/>
    </dgm:pt>
    <dgm:pt modelId="{62E8469B-A11D-4224-A89D-735914012433}" type="pres">
      <dgm:prSet presAssocID="{79652775-92A2-4F98-BF14-CABC0B9318E2}" presName="txSpace" presStyleCnt="0"/>
      <dgm:spPr/>
    </dgm:pt>
    <dgm:pt modelId="{D38EDD39-F167-4DA0-B82A-876F7D7DBC39}" type="pres">
      <dgm:prSet presAssocID="{79652775-92A2-4F98-BF14-CABC0B9318E2}" presName="desTx" presStyleLbl="revTx" presStyleIdx="1" presStyleCnt="8">
        <dgm:presLayoutVars/>
      </dgm:prSet>
      <dgm:spPr/>
    </dgm:pt>
    <dgm:pt modelId="{DB1E4F95-CBBD-468E-8F83-CBC4566725A8}" type="pres">
      <dgm:prSet presAssocID="{15640D4A-381A-4FEA-9240-86B7EADF82AC}" presName="sibTrans" presStyleCnt="0"/>
      <dgm:spPr/>
    </dgm:pt>
    <dgm:pt modelId="{A1D391CB-0670-4AF2-BFC7-83D8388B9BC3}" type="pres">
      <dgm:prSet presAssocID="{FA09C2D0-D301-49D8-B056-B20E35220CD0}" presName="compNode" presStyleCnt="0"/>
      <dgm:spPr/>
    </dgm:pt>
    <dgm:pt modelId="{6DDDC00F-24A2-4DF2-B5A0-4DCB60522636}" type="pres">
      <dgm:prSet presAssocID="{FA09C2D0-D301-49D8-B056-B20E35220CD0}"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Loading"/>
        </a:ext>
      </dgm:extLst>
    </dgm:pt>
    <dgm:pt modelId="{D86EE790-60B5-4462-9E49-D38AC2380292}" type="pres">
      <dgm:prSet presAssocID="{FA09C2D0-D301-49D8-B056-B20E35220CD0}" presName="iconSpace" presStyleCnt="0"/>
      <dgm:spPr/>
    </dgm:pt>
    <dgm:pt modelId="{F90AF696-8C2D-4677-B7D4-AE5652A8D34C}" type="pres">
      <dgm:prSet presAssocID="{FA09C2D0-D301-49D8-B056-B20E35220CD0}" presName="parTx" presStyleLbl="revTx" presStyleIdx="2" presStyleCnt="8">
        <dgm:presLayoutVars>
          <dgm:chMax val="0"/>
          <dgm:chPref val="0"/>
        </dgm:presLayoutVars>
      </dgm:prSet>
      <dgm:spPr/>
    </dgm:pt>
    <dgm:pt modelId="{E147C9F1-51E1-404D-B1B5-74D540471C4E}" type="pres">
      <dgm:prSet presAssocID="{FA09C2D0-D301-49D8-B056-B20E35220CD0}" presName="txSpace" presStyleCnt="0"/>
      <dgm:spPr/>
    </dgm:pt>
    <dgm:pt modelId="{C6F1ABEF-C3BE-453F-AB94-03302D8075E7}" type="pres">
      <dgm:prSet presAssocID="{FA09C2D0-D301-49D8-B056-B20E35220CD0}" presName="desTx" presStyleLbl="revTx" presStyleIdx="3" presStyleCnt="8">
        <dgm:presLayoutVars/>
      </dgm:prSet>
      <dgm:spPr/>
    </dgm:pt>
    <dgm:pt modelId="{1B5C63A6-DFC7-46FF-B680-066E5D73C1B6}" type="pres">
      <dgm:prSet presAssocID="{85A17260-015E-440F-AC7B-F4C9A475C016}" presName="sibTrans" presStyleCnt="0"/>
      <dgm:spPr/>
    </dgm:pt>
    <dgm:pt modelId="{C447BE16-35A4-418B-9BC5-D7041914CFC4}" type="pres">
      <dgm:prSet presAssocID="{48A5B1F2-0D50-4763-9840-1405FA1F62B3}" presName="compNode" presStyleCnt="0"/>
      <dgm:spPr/>
    </dgm:pt>
    <dgm:pt modelId="{5371FE71-87F4-47B0-B5A3-AD23C9C86C29}" type="pres">
      <dgm:prSet presAssocID="{48A5B1F2-0D50-4763-9840-1405FA1F62B3}"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User"/>
        </a:ext>
      </dgm:extLst>
    </dgm:pt>
    <dgm:pt modelId="{3D73F2F5-164C-4993-ACB1-03486C9E1EEB}" type="pres">
      <dgm:prSet presAssocID="{48A5B1F2-0D50-4763-9840-1405FA1F62B3}" presName="iconSpace" presStyleCnt="0"/>
      <dgm:spPr/>
    </dgm:pt>
    <dgm:pt modelId="{BE05697F-4254-4E5A-BFAD-C99DAC7F8E0E}" type="pres">
      <dgm:prSet presAssocID="{48A5B1F2-0D50-4763-9840-1405FA1F62B3}" presName="parTx" presStyleLbl="revTx" presStyleIdx="4" presStyleCnt="8">
        <dgm:presLayoutVars>
          <dgm:chMax val="0"/>
          <dgm:chPref val="0"/>
        </dgm:presLayoutVars>
      </dgm:prSet>
      <dgm:spPr/>
    </dgm:pt>
    <dgm:pt modelId="{A827952A-A712-4BAC-8F16-DF6816691860}" type="pres">
      <dgm:prSet presAssocID="{48A5B1F2-0D50-4763-9840-1405FA1F62B3}" presName="txSpace" presStyleCnt="0"/>
      <dgm:spPr/>
    </dgm:pt>
    <dgm:pt modelId="{6474FE87-A9BD-4DA8-9851-D152EA14E1CB}" type="pres">
      <dgm:prSet presAssocID="{48A5B1F2-0D50-4763-9840-1405FA1F62B3}" presName="desTx" presStyleLbl="revTx" presStyleIdx="5" presStyleCnt="8" custLinFactY="-37223" custLinFactNeighborX="2205" custLinFactNeighborY="-100000">
        <dgm:presLayoutVars/>
      </dgm:prSet>
      <dgm:spPr/>
    </dgm:pt>
    <dgm:pt modelId="{ED7CB2FA-3FE2-4D15-A7D9-01DE376CE4B6}" type="pres">
      <dgm:prSet presAssocID="{3F9D5FDA-9445-4CC9-B893-2EFEF216C420}" presName="sibTrans" presStyleCnt="0"/>
      <dgm:spPr/>
    </dgm:pt>
    <dgm:pt modelId="{498E498D-C3C6-404A-9B8D-DD2AA3ECC386}" type="pres">
      <dgm:prSet presAssocID="{3A6F155C-5F96-4D3A-AD77-7F7FE4218EAD}" presName="compNode" presStyleCnt="0"/>
      <dgm:spPr/>
    </dgm:pt>
    <dgm:pt modelId="{B9E71BAE-50B3-4764-906C-8EB9E869117D}" type="pres">
      <dgm:prSet presAssocID="{3A6F155C-5F96-4D3A-AD77-7F7FE4218EAD}"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Envelope"/>
        </a:ext>
      </dgm:extLst>
    </dgm:pt>
    <dgm:pt modelId="{D93F2694-06CF-47CC-BC4D-E7677B541ECA}" type="pres">
      <dgm:prSet presAssocID="{3A6F155C-5F96-4D3A-AD77-7F7FE4218EAD}" presName="iconSpace" presStyleCnt="0"/>
      <dgm:spPr/>
    </dgm:pt>
    <dgm:pt modelId="{A03F031D-3873-49FC-B3C0-394A9C0E382E}" type="pres">
      <dgm:prSet presAssocID="{3A6F155C-5F96-4D3A-AD77-7F7FE4218EAD}" presName="parTx" presStyleLbl="revTx" presStyleIdx="6" presStyleCnt="8">
        <dgm:presLayoutVars>
          <dgm:chMax val="0"/>
          <dgm:chPref val="0"/>
        </dgm:presLayoutVars>
      </dgm:prSet>
      <dgm:spPr/>
    </dgm:pt>
    <dgm:pt modelId="{D725DBE4-A57A-47EE-AB0A-A05BF7E6F82C}" type="pres">
      <dgm:prSet presAssocID="{3A6F155C-5F96-4D3A-AD77-7F7FE4218EAD}" presName="txSpace" presStyleCnt="0"/>
      <dgm:spPr/>
    </dgm:pt>
    <dgm:pt modelId="{B58CB33E-52E0-4881-9E11-AA85279AA717}" type="pres">
      <dgm:prSet presAssocID="{3A6F155C-5F96-4D3A-AD77-7F7FE4218EAD}" presName="desTx" presStyleLbl="revTx" presStyleIdx="7" presStyleCnt="8">
        <dgm:presLayoutVars/>
      </dgm:prSet>
      <dgm:spPr/>
    </dgm:pt>
  </dgm:ptLst>
  <dgm:cxnLst>
    <dgm:cxn modelId="{891F9405-F579-460C-A2E8-9C3C51ECE3D0}" type="presOf" srcId="{FA09C2D0-D301-49D8-B056-B20E35220CD0}" destId="{F90AF696-8C2D-4677-B7D4-AE5652A8D34C}" srcOrd="0" destOrd="0" presId="urn:microsoft.com/office/officeart/2018/5/layout/CenteredIconLabelDescriptionList"/>
    <dgm:cxn modelId="{10DE981F-35BA-477A-B3DB-0A91157F37E6}" srcId="{7529083C-30BD-4335-977A-97FB27DD4C84}" destId="{79652775-92A2-4F98-BF14-CABC0B9318E2}" srcOrd="0" destOrd="0" parTransId="{431D41A8-9EE1-4D8D-ADE9-7D09A9755A7B}" sibTransId="{15640D4A-381A-4FEA-9240-86B7EADF82AC}"/>
    <dgm:cxn modelId="{B37E442E-1715-4A73-B880-C46BF4E15239}" type="presOf" srcId="{6BA31D88-F543-4933-AEB3-00371FFC1A98}" destId="{6474FE87-A9BD-4DA8-9851-D152EA14E1CB}" srcOrd="0" destOrd="0" presId="urn:microsoft.com/office/officeart/2018/5/layout/CenteredIconLabelDescriptionList"/>
    <dgm:cxn modelId="{8D025840-6CDC-4A81-8F87-E17624C22D53}" type="presOf" srcId="{8D17CFFF-9371-4CF0-885E-48AA7AB80086}" destId="{6474FE87-A9BD-4DA8-9851-D152EA14E1CB}" srcOrd="0" destOrd="1" presId="urn:microsoft.com/office/officeart/2018/5/layout/CenteredIconLabelDescriptionList"/>
    <dgm:cxn modelId="{65AE8243-1E84-4DB1-9933-CE76FD61CC93}" srcId="{7529083C-30BD-4335-977A-97FB27DD4C84}" destId="{3A6F155C-5F96-4D3A-AD77-7F7FE4218EAD}" srcOrd="3" destOrd="0" parTransId="{745B5BC5-016E-4014-8D86-A8E38C40D526}" sibTransId="{50CFCF94-99FC-4F30-9DFC-FDAB8BC187DE}"/>
    <dgm:cxn modelId="{36D5D583-1D8F-485B-B3BD-48C9D4E4AB12}" srcId="{7529083C-30BD-4335-977A-97FB27DD4C84}" destId="{48A5B1F2-0D50-4763-9840-1405FA1F62B3}" srcOrd="2" destOrd="0" parTransId="{9639A67F-E85F-43F0-83A3-F617A33CED96}" sibTransId="{3F9D5FDA-9445-4CC9-B893-2EFEF216C420}"/>
    <dgm:cxn modelId="{EF37AF91-7929-4FEB-8400-2C7C84A4114B}" type="presOf" srcId="{3A6F155C-5F96-4D3A-AD77-7F7FE4218EAD}" destId="{A03F031D-3873-49FC-B3C0-394A9C0E382E}" srcOrd="0" destOrd="0" presId="urn:microsoft.com/office/officeart/2018/5/layout/CenteredIconLabelDescriptionList"/>
    <dgm:cxn modelId="{5A05809F-2948-4E9D-8F92-6F3B6ACA7A36}" srcId="{48A5B1F2-0D50-4763-9840-1405FA1F62B3}" destId="{6BA31D88-F543-4933-AEB3-00371FFC1A98}" srcOrd="0" destOrd="0" parTransId="{947469A7-F5D1-4E7C-8744-9DF4F0075205}" sibTransId="{55409EDF-4444-4852-AAA8-01A6CF3919CD}"/>
    <dgm:cxn modelId="{65DA98A2-45DF-4D44-BC6E-9D2C8496B0F7}" type="presOf" srcId="{48A5B1F2-0D50-4763-9840-1405FA1F62B3}" destId="{BE05697F-4254-4E5A-BFAD-C99DAC7F8E0E}" srcOrd="0" destOrd="0" presId="urn:microsoft.com/office/officeart/2018/5/layout/CenteredIconLabelDescriptionList"/>
    <dgm:cxn modelId="{AB431BBA-F887-420F-BBC7-EC61955035CC}" srcId="{7529083C-30BD-4335-977A-97FB27DD4C84}" destId="{FA09C2D0-D301-49D8-B056-B20E35220CD0}" srcOrd="1" destOrd="0" parTransId="{9B4C0965-9DE8-443C-ADDB-9DF35D4B551D}" sibTransId="{85A17260-015E-440F-AC7B-F4C9A475C016}"/>
    <dgm:cxn modelId="{D27B98C7-EE77-4B50-945F-866A57FF8624}" srcId="{48A5B1F2-0D50-4763-9840-1405FA1F62B3}" destId="{8D17CFFF-9371-4CF0-885E-48AA7AB80086}" srcOrd="1" destOrd="0" parTransId="{B7417B2F-A6F2-41AE-8FB7-F0AEA436C5BF}" sibTransId="{F5A4DA7B-8EAA-44DC-9AC5-63A277D31D09}"/>
    <dgm:cxn modelId="{9570C9CF-9885-4585-80F5-D0A1C23B0F07}" type="presOf" srcId="{7529083C-30BD-4335-977A-97FB27DD4C84}" destId="{1BE0C6F0-A13B-4D17-AFB0-8E6B6CBE20D9}" srcOrd="0" destOrd="0" presId="urn:microsoft.com/office/officeart/2018/5/layout/CenteredIconLabelDescriptionList"/>
    <dgm:cxn modelId="{26B3F7DE-B4FF-4953-A5B1-3F8317E0FE18}" type="presOf" srcId="{79652775-92A2-4F98-BF14-CABC0B9318E2}" destId="{CE5F3C52-B917-4511-ACCF-731578BEF273}" srcOrd="0" destOrd="0" presId="urn:microsoft.com/office/officeart/2018/5/layout/CenteredIconLabelDescriptionList"/>
    <dgm:cxn modelId="{E5C6040B-A08E-4F8B-A68C-9FF288EB8089}" type="presParOf" srcId="{1BE0C6F0-A13B-4D17-AFB0-8E6B6CBE20D9}" destId="{ED011014-1C8D-49E7-895B-ECC0C2EDD661}" srcOrd="0" destOrd="0" presId="urn:microsoft.com/office/officeart/2018/5/layout/CenteredIconLabelDescriptionList"/>
    <dgm:cxn modelId="{95BA6AD3-862E-4BCE-AE58-C04ACCECADD5}" type="presParOf" srcId="{ED011014-1C8D-49E7-895B-ECC0C2EDD661}" destId="{5D64F88B-C57D-4180-9B5C-2EF3FB2BA9B2}" srcOrd="0" destOrd="0" presId="urn:microsoft.com/office/officeart/2018/5/layout/CenteredIconLabelDescriptionList"/>
    <dgm:cxn modelId="{75836751-7769-4CCA-AF82-9226741AB90E}" type="presParOf" srcId="{ED011014-1C8D-49E7-895B-ECC0C2EDD661}" destId="{1F7BD7F9-766B-41AB-AC51-1592F2D99F96}" srcOrd="1" destOrd="0" presId="urn:microsoft.com/office/officeart/2018/5/layout/CenteredIconLabelDescriptionList"/>
    <dgm:cxn modelId="{18898E05-0D03-448D-97A8-A6008C2E0D55}" type="presParOf" srcId="{ED011014-1C8D-49E7-895B-ECC0C2EDD661}" destId="{CE5F3C52-B917-4511-ACCF-731578BEF273}" srcOrd="2" destOrd="0" presId="urn:microsoft.com/office/officeart/2018/5/layout/CenteredIconLabelDescriptionList"/>
    <dgm:cxn modelId="{D1CDD5CB-AA1C-429A-9232-8D7206601374}" type="presParOf" srcId="{ED011014-1C8D-49E7-895B-ECC0C2EDD661}" destId="{62E8469B-A11D-4224-A89D-735914012433}" srcOrd="3" destOrd="0" presId="urn:microsoft.com/office/officeart/2018/5/layout/CenteredIconLabelDescriptionList"/>
    <dgm:cxn modelId="{03990731-4D59-42CF-A042-9F99F90B6025}" type="presParOf" srcId="{ED011014-1C8D-49E7-895B-ECC0C2EDD661}" destId="{D38EDD39-F167-4DA0-B82A-876F7D7DBC39}" srcOrd="4" destOrd="0" presId="urn:microsoft.com/office/officeart/2018/5/layout/CenteredIconLabelDescriptionList"/>
    <dgm:cxn modelId="{C6A32BA7-BC86-4BC2-88CD-E2CBEC629DAA}" type="presParOf" srcId="{1BE0C6F0-A13B-4D17-AFB0-8E6B6CBE20D9}" destId="{DB1E4F95-CBBD-468E-8F83-CBC4566725A8}" srcOrd="1" destOrd="0" presId="urn:microsoft.com/office/officeart/2018/5/layout/CenteredIconLabelDescriptionList"/>
    <dgm:cxn modelId="{5CDFDCD0-F890-4CDF-A78E-81878C8B413D}" type="presParOf" srcId="{1BE0C6F0-A13B-4D17-AFB0-8E6B6CBE20D9}" destId="{A1D391CB-0670-4AF2-BFC7-83D8388B9BC3}" srcOrd="2" destOrd="0" presId="urn:microsoft.com/office/officeart/2018/5/layout/CenteredIconLabelDescriptionList"/>
    <dgm:cxn modelId="{C6CB0630-C599-4864-A35D-FBD421E81239}" type="presParOf" srcId="{A1D391CB-0670-4AF2-BFC7-83D8388B9BC3}" destId="{6DDDC00F-24A2-4DF2-B5A0-4DCB60522636}" srcOrd="0" destOrd="0" presId="urn:microsoft.com/office/officeart/2018/5/layout/CenteredIconLabelDescriptionList"/>
    <dgm:cxn modelId="{373EA3E0-F35B-4850-AAF3-DC056F462B76}" type="presParOf" srcId="{A1D391CB-0670-4AF2-BFC7-83D8388B9BC3}" destId="{D86EE790-60B5-4462-9E49-D38AC2380292}" srcOrd="1" destOrd="0" presId="urn:microsoft.com/office/officeart/2018/5/layout/CenteredIconLabelDescriptionList"/>
    <dgm:cxn modelId="{04EBFAA9-BFE0-40D4-BE17-2DC14577536D}" type="presParOf" srcId="{A1D391CB-0670-4AF2-BFC7-83D8388B9BC3}" destId="{F90AF696-8C2D-4677-B7D4-AE5652A8D34C}" srcOrd="2" destOrd="0" presId="urn:microsoft.com/office/officeart/2018/5/layout/CenteredIconLabelDescriptionList"/>
    <dgm:cxn modelId="{80197572-2C25-43DE-81C3-D34A675DC7B6}" type="presParOf" srcId="{A1D391CB-0670-4AF2-BFC7-83D8388B9BC3}" destId="{E147C9F1-51E1-404D-B1B5-74D540471C4E}" srcOrd="3" destOrd="0" presId="urn:microsoft.com/office/officeart/2018/5/layout/CenteredIconLabelDescriptionList"/>
    <dgm:cxn modelId="{EC8FC09F-7946-4CF1-8782-1958CF7C5EC3}" type="presParOf" srcId="{A1D391CB-0670-4AF2-BFC7-83D8388B9BC3}" destId="{C6F1ABEF-C3BE-453F-AB94-03302D8075E7}" srcOrd="4" destOrd="0" presId="urn:microsoft.com/office/officeart/2018/5/layout/CenteredIconLabelDescriptionList"/>
    <dgm:cxn modelId="{2DC1DE92-1509-4D7C-BCD3-BBA42FDEB8C0}" type="presParOf" srcId="{1BE0C6F0-A13B-4D17-AFB0-8E6B6CBE20D9}" destId="{1B5C63A6-DFC7-46FF-B680-066E5D73C1B6}" srcOrd="3" destOrd="0" presId="urn:microsoft.com/office/officeart/2018/5/layout/CenteredIconLabelDescriptionList"/>
    <dgm:cxn modelId="{68658A07-096E-49AD-A081-0C6C0AD05467}" type="presParOf" srcId="{1BE0C6F0-A13B-4D17-AFB0-8E6B6CBE20D9}" destId="{C447BE16-35A4-418B-9BC5-D7041914CFC4}" srcOrd="4" destOrd="0" presId="urn:microsoft.com/office/officeart/2018/5/layout/CenteredIconLabelDescriptionList"/>
    <dgm:cxn modelId="{9804168F-7A1C-46CC-9741-259B72AC5E66}" type="presParOf" srcId="{C447BE16-35A4-418B-9BC5-D7041914CFC4}" destId="{5371FE71-87F4-47B0-B5A3-AD23C9C86C29}" srcOrd="0" destOrd="0" presId="urn:microsoft.com/office/officeart/2018/5/layout/CenteredIconLabelDescriptionList"/>
    <dgm:cxn modelId="{B16EAD11-7EAB-4FBE-B1D8-125A2026AD3B}" type="presParOf" srcId="{C447BE16-35A4-418B-9BC5-D7041914CFC4}" destId="{3D73F2F5-164C-4993-ACB1-03486C9E1EEB}" srcOrd="1" destOrd="0" presId="urn:microsoft.com/office/officeart/2018/5/layout/CenteredIconLabelDescriptionList"/>
    <dgm:cxn modelId="{161A34BF-2279-4CD5-9C19-E13ABADA2BD4}" type="presParOf" srcId="{C447BE16-35A4-418B-9BC5-D7041914CFC4}" destId="{BE05697F-4254-4E5A-BFAD-C99DAC7F8E0E}" srcOrd="2" destOrd="0" presId="urn:microsoft.com/office/officeart/2018/5/layout/CenteredIconLabelDescriptionList"/>
    <dgm:cxn modelId="{99AC68A3-FBF7-41A8-B267-12ED6D33B3E4}" type="presParOf" srcId="{C447BE16-35A4-418B-9BC5-D7041914CFC4}" destId="{A827952A-A712-4BAC-8F16-DF6816691860}" srcOrd="3" destOrd="0" presId="urn:microsoft.com/office/officeart/2018/5/layout/CenteredIconLabelDescriptionList"/>
    <dgm:cxn modelId="{21673EAE-766E-43D8-AE2E-2C9628BABE50}" type="presParOf" srcId="{C447BE16-35A4-418B-9BC5-D7041914CFC4}" destId="{6474FE87-A9BD-4DA8-9851-D152EA14E1CB}" srcOrd="4" destOrd="0" presId="urn:microsoft.com/office/officeart/2018/5/layout/CenteredIconLabelDescriptionList"/>
    <dgm:cxn modelId="{EA8EA8D4-97B7-42C1-B70D-38DC578B7311}" type="presParOf" srcId="{1BE0C6F0-A13B-4D17-AFB0-8E6B6CBE20D9}" destId="{ED7CB2FA-3FE2-4D15-A7D9-01DE376CE4B6}" srcOrd="5" destOrd="0" presId="urn:microsoft.com/office/officeart/2018/5/layout/CenteredIconLabelDescriptionList"/>
    <dgm:cxn modelId="{3C69D4A2-5F31-403B-8D55-C461DF698866}" type="presParOf" srcId="{1BE0C6F0-A13B-4D17-AFB0-8E6B6CBE20D9}" destId="{498E498D-C3C6-404A-9B8D-DD2AA3ECC386}" srcOrd="6" destOrd="0" presId="urn:microsoft.com/office/officeart/2018/5/layout/CenteredIconLabelDescriptionList"/>
    <dgm:cxn modelId="{F5C815B2-8B29-4AF0-BA73-A3690064F840}" type="presParOf" srcId="{498E498D-C3C6-404A-9B8D-DD2AA3ECC386}" destId="{B9E71BAE-50B3-4764-906C-8EB9E869117D}" srcOrd="0" destOrd="0" presId="urn:microsoft.com/office/officeart/2018/5/layout/CenteredIconLabelDescriptionList"/>
    <dgm:cxn modelId="{7FB490CB-FF70-4F2B-96F4-0297B3D67D7F}" type="presParOf" srcId="{498E498D-C3C6-404A-9B8D-DD2AA3ECC386}" destId="{D93F2694-06CF-47CC-BC4D-E7677B541ECA}" srcOrd="1" destOrd="0" presId="urn:microsoft.com/office/officeart/2018/5/layout/CenteredIconLabelDescriptionList"/>
    <dgm:cxn modelId="{D49EF627-1F2B-455F-8F02-31909A5D9CFB}" type="presParOf" srcId="{498E498D-C3C6-404A-9B8D-DD2AA3ECC386}" destId="{A03F031D-3873-49FC-B3C0-394A9C0E382E}" srcOrd="2" destOrd="0" presId="urn:microsoft.com/office/officeart/2018/5/layout/CenteredIconLabelDescriptionList"/>
    <dgm:cxn modelId="{795FE280-270B-4436-9C9A-3CBAFEF785F2}" type="presParOf" srcId="{498E498D-C3C6-404A-9B8D-DD2AA3ECC386}" destId="{D725DBE4-A57A-47EE-AB0A-A05BF7E6F82C}" srcOrd="3" destOrd="0" presId="urn:microsoft.com/office/officeart/2018/5/layout/CenteredIconLabelDescriptionList"/>
    <dgm:cxn modelId="{01818B9B-052A-44F2-B66D-2B766763785B}" type="presParOf" srcId="{498E498D-C3C6-404A-9B8D-DD2AA3ECC386}" destId="{B58CB33E-52E0-4881-9E11-AA85279AA71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7516C-D9FF-4702-9758-44EA06B5090B}">
      <dsp:nvSpPr>
        <dsp:cNvPr id="0" name=""/>
        <dsp:cNvSpPr/>
      </dsp:nvSpPr>
      <dsp:spPr>
        <a:xfrm>
          <a:off x="0" y="665"/>
          <a:ext cx="62902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6A3D7-BB78-443E-BC36-A140C9CBFCC7}">
      <dsp:nvSpPr>
        <dsp:cNvPr id="0" name=""/>
        <dsp:cNvSpPr/>
      </dsp:nvSpPr>
      <dsp:spPr>
        <a:xfrm>
          <a:off x="0" y="665"/>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dirty="0"/>
            <a:t>CANSKATE INFORMATION &amp; REPORT CARDS – Where to find it</a:t>
          </a:r>
          <a:endParaRPr lang="en-US" sz="3000" kern="1200" dirty="0"/>
        </a:p>
      </dsp:txBody>
      <dsp:txXfrm>
        <a:off x="0" y="665"/>
        <a:ext cx="6290226" cy="1089282"/>
      </dsp:txXfrm>
    </dsp:sp>
    <dsp:sp modelId="{05008D04-C5E3-41FC-A68A-3D6DD4F1CE76}">
      <dsp:nvSpPr>
        <dsp:cNvPr id="0" name=""/>
        <dsp:cNvSpPr/>
      </dsp:nvSpPr>
      <dsp:spPr>
        <a:xfrm>
          <a:off x="0" y="1089948"/>
          <a:ext cx="6290226" cy="0"/>
        </a:xfrm>
        <a:prstGeom prst="line">
          <a:avLst/>
        </a:prstGeom>
        <a:solidFill>
          <a:schemeClr val="accent2">
            <a:hueOff val="287373"/>
            <a:satOff val="-4693"/>
            <a:lumOff val="294"/>
            <a:alphaOff val="0"/>
          </a:schemeClr>
        </a:solidFill>
        <a:ln w="12700" cap="flat" cmpd="sng" algn="ctr">
          <a:solidFill>
            <a:schemeClr val="accent2">
              <a:hueOff val="287373"/>
              <a:satOff val="-4693"/>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B1970-0771-4D97-8415-98B4FF5683C0}">
      <dsp:nvSpPr>
        <dsp:cNvPr id="0" name=""/>
        <dsp:cNvSpPr/>
      </dsp:nvSpPr>
      <dsp:spPr>
        <a:xfrm>
          <a:off x="0" y="1089948"/>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PRIVATE LESSONS</a:t>
          </a:r>
          <a:endParaRPr lang="en-US" sz="3000" kern="1200"/>
        </a:p>
      </dsp:txBody>
      <dsp:txXfrm>
        <a:off x="0" y="1089948"/>
        <a:ext cx="6290226" cy="1089282"/>
      </dsp:txXfrm>
    </dsp:sp>
    <dsp:sp modelId="{4C1F388D-EA9A-455A-AF24-43A9791D3612}">
      <dsp:nvSpPr>
        <dsp:cNvPr id="0" name=""/>
        <dsp:cNvSpPr/>
      </dsp:nvSpPr>
      <dsp:spPr>
        <a:xfrm>
          <a:off x="0" y="2179231"/>
          <a:ext cx="6290226" cy="0"/>
        </a:xfrm>
        <a:prstGeom prst="line">
          <a:avLst/>
        </a:prstGeom>
        <a:solidFill>
          <a:schemeClr val="accent2">
            <a:hueOff val="574745"/>
            <a:satOff val="-9386"/>
            <a:lumOff val="588"/>
            <a:alphaOff val="0"/>
          </a:schemeClr>
        </a:solidFill>
        <a:ln w="12700" cap="flat" cmpd="sng" algn="ctr">
          <a:solidFill>
            <a:schemeClr val="accent2">
              <a:hueOff val="574745"/>
              <a:satOff val="-938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F974F-8FBD-403B-AFB9-F995AAAD89EC}">
      <dsp:nvSpPr>
        <dsp:cNvPr id="0" name=""/>
        <dsp:cNvSpPr/>
      </dsp:nvSpPr>
      <dsp:spPr>
        <a:xfrm>
          <a:off x="0" y="2179231"/>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HEALTHY KIDS! ACITVE KIDS!</a:t>
          </a:r>
          <a:endParaRPr lang="en-US" sz="3000" kern="1200"/>
        </a:p>
      </dsp:txBody>
      <dsp:txXfrm>
        <a:off x="0" y="2179231"/>
        <a:ext cx="6290226" cy="1089282"/>
      </dsp:txXfrm>
    </dsp:sp>
    <dsp:sp modelId="{6940E42C-71AC-4E1F-80BE-93020FA27544}">
      <dsp:nvSpPr>
        <dsp:cNvPr id="0" name=""/>
        <dsp:cNvSpPr/>
      </dsp:nvSpPr>
      <dsp:spPr>
        <a:xfrm>
          <a:off x="0" y="3268513"/>
          <a:ext cx="6290226" cy="0"/>
        </a:xfrm>
        <a:prstGeom prst="line">
          <a:avLst/>
        </a:prstGeom>
        <a:solidFill>
          <a:schemeClr val="accent2">
            <a:hueOff val="862118"/>
            <a:satOff val="-14079"/>
            <a:lumOff val="882"/>
            <a:alphaOff val="0"/>
          </a:schemeClr>
        </a:solidFill>
        <a:ln w="12700" cap="flat" cmpd="sng" algn="ctr">
          <a:solidFill>
            <a:schemeClr val="accent2">
              <a:hueOff val="862118"/>
              <a:satOff val="-14079"/>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BFBE4-13F9-40FE-8BED-383A623E9503}">
      <dsp:nvSpPr>
        <dsp:cNvPr id="0" name=""/>
        <dsp:cNvSpPr/>
      </dsp:nvSpPr>
      <dsp:spPr>
        <a:xfrm>
          <a:off x="0" y="3268513"/>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STORM DAYS</a:t>
          </a:r>
          <a:endParaRPr lang="en-US" sz="3000" kern="1200"/>
        </a:p>
      </dsp:txBody>
      <dsp:txXfrm>
        <a:off x="0" y="3268513"/>
        <a:ext cx="6290226" cy="1089282"/>
      </dsp:txXfrm>
    </dsp:sp>
    <dsp:sp modelId="{93EEB7EF-AA19-45CA-AAA1-6FCC2FD34BA9}">
      <dsp:nvSpPr>
        <dsp:cNvPr id="0" name=""/>
        <dsp:cNvSpPr/>
      </dsp:nvSpPr>
      <dsp:spPr>
        <a:xfrm>
          <a:off x="0" y="4357796"/>
          <a:ext cx="6290226"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2979D6-C8B4-43D1-A215-7AB5ED5174DB}">
      <dsp:nvSpPr>
        <dsp:cNvPr id="0" name=""/>
        <dsp:cNvSpPr/>
      </dsp:nvSpPr>
      <dsp:spPr>
        <a:xfrm>
          <a:off x="0" y="4357796"/>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EVENTS</a:t>
          </a:r>
          <a:endParaRPr lang="en-US" sz="3000" kern="1200"/>
        </a:p>
      </dsp:txBody>
      <dsp:txXfrm>
        <a:off x="0" y="4357796"/>
        <a:ext cx="6290226" cy="1089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4F88B-C57D-4180-9B5C-2EF3FB2BA9B2}">
      <dsp:nvSpPr>
        <dsp:cNvPr id="0" name=""/>
        <dsp:cNvSpPr/>
      </dsp:nvSpPr>
      <dsp:spPr>
        <a:xfrm>
          <a:off x="792844" y="15270"/>
          <a:ext cx="834102" cy="8341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5F3C52-B917-4511-ACCF-731578BEF273}">
      <dsp:nvSpPr>
        <dsp:cNvPr id="0" name=""/>
        <dsp:cNvSpPr/>
      </dsp:nvSpPr>
      <dsp:spPr>
        <a:xfrm>
          <a:off x="18320" y="999853"/>
          <a:ext cx="2383151" cy="176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a:t>Are you new to canskate? Welcome to SPSC</a:t>
          </a:r>
          <a:endParaRPr lang="en-US" sz="1400" kern="1200"/>
        </a:p>
      </dsp:txBody>
      <dsp:txXfrm>
        <a:off x="18320" y="999853"/>
        <a:ext cx="2383151" cy="1767445"/>
      </dsp:txXfrm>
    </dsp:sp>
    <dsp:sp modelId="{D38EDD39-F167-4DA0-B82A-876F7D7DBC39}">
      <dsp:nvSpPr>
        <dsp:cNvPr id="0" name=""/>
        <dsp:cNvSpPr/>
      </dsp:nvSpPr>
      <dsp:spPr>
        <a:xfrm>
          <a:off x="18320" y="2837288"/>
          <a:ext cx="2383151" cy="677502"/>
        </a:xfrm>
        <a:prstGeom prst="rect">
          <a:avLst/>
        </a:prstGeom>
        <a:noFill/>
        <a:ln>
          <a:noFill/>
        </a:ln>
        <a:effectLst/>
      </dsp:spPr>
      <dsp:style>
        <a:lnRef idx="0">
          <a:scrgbClr r="0" g="0" b="0"/>
        </a:lnRef>
        <a:fillRef idx="0">
          <a:scrgbClr r="0" g="0" b="0"/>
        </a:fillRef>
        <a:effectRef idx="0">
          <a:scrgbClr r="0" g="0" b="0"/>
        </a:effectRef>
        <a:fontRef idx="minor"/>
      </dsp:style>
    </dsp:sp>
    <dsp:sp modelId="{6DDDC00F-24A2-4DF2-B5A0-4DCB60522636}">
      <dsp:nvSpPr>
        <dsp:cNvPr id="0" name=""/>
        <dsp:cNvSpPr/>
      </dsp:nvSpPr>
      <dsp:spPr>
        <a:xfrm>
          <a:off x="3593047" y="15270"/>
          <a:ext cx="834102" cy="8341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0AF696-8C2D-4677-B7D4-AE5652A8D34C}">
      <dsp:nvSpPr>
        <dsp:cNvPr id="0" name=""/>
        <dsp:cNvSpPr/>
      </dsp:nvSpPr>
      <dsp:spPr>
        <a:xfrm>
          <a:off x="2818523" y="999853"/>
          <a:ext cx="2383151" cy="176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dirty="0"/>
            <a:t>If you are returning… Welcome Back</a:t>
          </a:r>
          <a:endParaRPr lang="en-US" sz="1400" kern="1200" dirty="0"/>
        </a:p>
      </dsp:txBody>
      <dsp:txXfrm>
        <a:off x="2818523" y="999853"/>
        <a:ext cx="2383151" cy="1767445"/>
      </dsp:txXfrm>
    </dsp:sp>
    <dsp:sp modelId="{C6F1ABEF-C3BE-453F-AB94-03302D8075E7}">
      <dsp:nvSpPr>
        <dsp:cNvPr id="0" name=""/>
        <dsp:cNvSpPr/>
      </dsp:nvSpPr>
      <dsp:spPr>
        <a:xfrm>
          <a:off x="2818523" y="2837288"/>
          <a:ext cx="2383151" cy="677502"/>
        </a:xfrm>
        <a:prstGeom prst="rect">
          <a:avLst/>
        </a:prstGeom>
        <a:noFill/>
        <a:ln>
          <a:noFill/>
        </a:ln>
        <a:effectLst/>
      </dsp:spPr>
      <dsp:style>
        <a:lnRef idx="0">
          <a:scrgbClr r="0" g="0" b="0"/>
        </a:lnRef>
        <a:fillRef idx="0">
          <a:scrgbClr r="0" g="0" b="0"/>
        </a:fillRef>
        <a:effectRef idx="0">
          <a:scrgbClr r="0" g="0" b="0"/>
        </a:effectRef>
        <a:fontRef idx="minor"/>
      </dsp:style>
    </dsp:sp>
    <dsp:sp modelId="{5371FE71-87F4-47B0-B5A3-AD23C9C86C29}">
      <dsp:nvSpPr>
        <dsp:cNvPr id="0" name=""/>
        <dsp:cNvSpPr/>
      </dsp:nvSpPr>
      <dsp:spPr>
        <a:xfrm>
          <a:off x="6393249" y="15270"/>
          <a:ext cx="834102" cy="8341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05697F-4254-4E5A-BFAD-C99DAC7F8E0E}">
      <dsp:nvSpPr>
        <dsp:cNvPr id="0" name=""/>
        <dsp:cNvSpPr/>
      </dsp:nvSpPr>
      <dsp:spPr>
        <a:xfrm>
          <a:off x="5618725" y="999853"/>
          <a:ext cx="2383151" cy="176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a:t>For any not aware</a:t>
          </a:r>
          <a:endParaRPr lang="en-US" sz="1400" kern="1200"/>
        </a:p>
      </dsp:txBody>
      <dsp:txXfrm>
        <a:off x="5618725" y="999853"/>
        <a:ext cx="2383151" cy="1767445"/>
      </dsp:txXfrm>
    </dsp:sp>
    <dsp:sp modelId="{6474FE87-A9BD-4DA8-9851-D152EA14E1CB}">
      <dsp:nvSpPr>
        <dsp:cNvPr id="0" name=""/>
        <dsp:cNvSpPr/>
      </dsp:nvSpPr>
      <dsp:spPr>
        <a:xfrm>
          <a:off x="5671274" y="1907600"/>
          <a:ext cx="2383151" cy="67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kern="1200" dirty="0"/>
            <a:t>Chanda Bissett is our Club President</a:t>
          </a:r>
          <a:endParaRPr lang="en-US" sz="1100" kern="1200" dirty="0"/>
        </a:p>
        <a:p>
          <a:pPr marL="0" lvl="0" indent="0" algn="ctr" defTabSz="488950">
            <a:lnSpc>
              <a:spcPct val="90000"/>
            </a:lnSpc>
            <a:spcBef>
              <a:spcPct val="0"/>
            </a:spcBef>
            <a:spcAft>
              <a:spcPct val="35000"/>
            </a:spcAft>
            <a:buNone/>
          </a:pPr>
          <a:r>
            <a:rPr lang="en-CA" sz="1100" kern="1200"/>
            <a:t>And Laurie Godfrey is the Club Administrator</a:t>
          </a:r>
          <a:endParaRPr lang="en-US" sz="1100" kern="1200"/>
        </a:p>
      </dsp:txBody>
      <dsp:txXfrm>
        <a:off x="5671274" y="1907600"/>
        <a:ext cx="2383151" cy="677502"/>
      </dsp:txXfrm>
    </dsp:sp>
    <dsp:sp modelId="{B9E71BAE-50B3-4764-906C-8EB9E869117D}">
      <dsp:nvSpPr>
        <dsp:cNvPr id="0" name=""/>
        <dsp:cNvSpPr/>
      </dsp:nvSpPr>
      <dsp:spPr>
        <a:xfrm>
          <a:off x="9193452" y="15270"/>
          <a:ext cx="834102" cy="8341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3F031D-3873-49FC-B3C0-394A9C0E382E}">
      <dsp:nvSpPr>
        <dsp:cNvPr id="0" name=""/>
        <dsp:cNvSpPr/>
      </dsp:nvSpPr>
      <dsp:spPr>
        <a:xfrm>
          <a:off x="8418928" y="999853"/>
          <a:ext cx="2383151" cy="176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a:t>You can reach any of our board or coaches through our office email </a:t>
          </a:r>
          <a:r>
            <a:rPr lang="en-CA" sz="1400" kern="1200">
              <a:hlinkClick xmlns:r="http://schemas.openxmlformats.org/officeDocument/2006/relationships" r:id="rId9"/>
            </a:rPr>
            <a:t>office@sherwoodparkdaleskatingclub.com</a:t>
          </a:r>
          <a:r>
            <a:rPr lang="en-CA" sz="1400" kern="1200"/>
            <a:t>  or go to our Contact us page for individual contacts or direct link to our club address</a:t>
          </a:r>
          <a:endParaRPr lang="en-US" sz="1400" kern="1200"/>
        </a:p>
      </dsp:txBody>
      <dsp:txXfrm>
        <a:off x="8418928" y="999853"/>
        <a:ext cx="2383151" cy="1767445"/>
      </dsp:txXfrm>
    </dsp:sp>
    <dsp:sp modelId="{B58CB33E-52E0-4881-9E11-AA85279AA717}">
      <dsp:nvSpPr>
        <dsp:cNvPr id="0" name=""/>
        <dsp:cNvSpPr/>
      </dsp:nvSpPr>
      <dsp:spPr>
        <a:xfrm>
          <a:off x="8418928" y="2837288"/>
          <a:ext cx="2383151" cy="67750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4.930"/>
    </inkml:context>
    <inkml:brush xml:id="br0">
      <inkml:brushProperty name="width" value="0.05" units="cm"/>
      <inkml:brushProperty name="height" value="0.05" units="cm"/>
      <inkml:brushProperty name="color" value="#E71224"/>
    </inkml:brush>
  </inkml:definitions>
  <inkml:trace contextRef="#ctx0" brushRef="#br0">163 848 24575,'2'0'0,"0"-1"0,0 0 0,0 0 0,-1 1 0,1-1 0,0-1 0,0 1 0,-1 0 0,1 0 0,-1 0 0,1-1 0,-1 1 0,1-1 0,0-1 0,8-7 0,14-8 0,44-24 0,-3 2 0,-4-1 0,108-77 0,-128 91 0,2 1 0,71-31 0,-40 22 0,23-10 0,124-40 0,-73 46 0,-64 20 0,86-35 0,10-2 0,-100 36 0,174-38 0,-143 41 0,205-6 0,730 24 0,-384 0 0,-613 1 0,0 2 0,65 13 0,94 32 0,-63-14 0,-97-24 0,34 9 0,165 15 0,55-5 0,-191-12 0,150 45 0,-212-50 0,109 24 0,-80-21 0,100 35 0,-109-27 0,73 30 0,-88-23 0,-35-20 0,37 17 0,-35-19 0,-1 2 0,0 1 0,0 0 0,-1 2 0,-1 0 0,0 1 0,19 21 0,-30-28 0,0 0 0,-1 0 0,0 1 0,-1-1 0,0 1 0,0 1 0,-1-1 0,0 0 0,-1 1 0,0 0 0,0 0 0,-1 0 0,1 11 0,-1 15 0,0 1 0,-6 50 0,0-5 0,5-45 0,0-25 0,0-1 0,-1 0 0,0 1 0,-1-1 0,0 0 0,-1 0 0,-3 12 0,3-20 0,1 0 0,-1 0 0,0-1 0,0 1 0,0 0 0,0-1 0,0 0 0,0 1 0,-1-1 0,1 0 0,-4 2 0,-35 19 0,1 0 0,4 8 0,28-23 0,-1 0 0,1 0 0,-2-1 0,1-1 0,-1 0 0,0 0 0,-11 5 0,-75 20 0,46-16 0,-65 30 0,67-25 0,-2-3 0,0-1 0,-1-3 0,-54 7 0,66-15 0,-42 0 0,45-4 0,-61 10 0,50-3 0,-90 3 0,-50-12 0,64-1 0,-2702 2 0,2640 15 0,16 1 0,-74 1 0,136-7 0,-131 19 0,158-16 0,-30 3 0,-19-2 0,-49 3 0,-175-17 0,150-1 0,182-1 0,1 0 0,-1-2 0,1 0 0,0-1 0,-36-15 0,12 5 0,15 4 0,-44-23 0,47 21 0,-49-18 0,67 28 26,-9-2-490,-1-1 1,-29-15-1,32 12-6362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7.132"/>
    </inkml:context>
    <inkml:brush xml:id="br0">
      <inkml:brushProperty name="width" value="0.05" units="cm"/>
      <inkml:brushProperty name="height" value="0.05" units="cm"/>
      <inkml:brushProperty name="color" value="#E71224"/>
    </inkml:brush>
  </inkml:definitions>
  <inkml:trace contextRef="#ctx0" brushRef="#br0">31 0 24575,'0'5'0,"0"6"0,0 7 0,0 5 0,0 9 0,0 3 0,-5 1 0,-2 0 0,1-2 0,1-2 0,1-1 0,2 0 0,0-7-8191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9.185"/>
    </inkml:context>
    <inkml:brush xml:id="br0">
      <inkml:brushProperty name="width" value="0.05" units="cm"/>
      <inkml:brushProperty name="height" value="0.05" units="cm"/>
      <inkml:brushProperty name="color" value="#E71224"/>
    </inkml:brush>
  </inkml:definitions>
  <inkml:trace contextRef="#ctx0" brushRef="#br0">0 0 24575,'0'5'0,"0"7"0,0 11 0,0 6 0,0 4 0,0 1 0,0-1 0,0 0 0,0-1 0,0-1 0,5-6 0,2-7-8191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10:47.966"/>
    </inkml:context>
    <inkml:brush xml:id="br0">
      <inkml:brushProperty name="width" value="0.2" units="cm"/>
      <inkml:brushProperty name="height" value="0.2" units="cm"/>
      <inkml:brushProperty name="color" value="#E71224"/>
    </inkml:brush>
  </inkml:definitions>
  <inkml:trace contextRef="#ctx0" brushRef="#br0">1206 2325 24575,'51'-22'0,"2"2"0,0 3 0,69-14 0,0 0 0,274-81 0,-145 55 0,-93 24 0,292-59 0,-97 21 0,47-11 0,-71 21 0,-283 54 0,41-7 0,167-31 0,32-18 0,193-49 0,131-36 0,-440 115 0,202-37 0,-18-10 0,-24 5 0,-258 62 0,413-79 0,333-38 0,-409 72 0,-155 20 0,493-51 0,-162 36 0,-137-7 0,-103 11 0,153-6 0,408-50 0,-615 54 0,-21 3 0,987-81 0,-1206 125 0,404-21 0,-201 15 0,687-2 0,-599 14 0,-42-16 0,-23 0 0,798 13 0,-512 2 0,-440 3 0,123 19 0,118 39 0,-184-22 0,216 78 0,-285-81 0,108 40 0,232 106 0,-297-114 0,198 120 0,127 117 0,-460-294 0,151 107 0,-5 7 0,210 207 0,-151-92 0,14 60 0,-184-232 0,58 96 0,28 84 0,-112-194 0,-3 2 0,26 84 0,19 124 0,-54-201 0,0 8 0,-3 0 0,-3 1 0,1 125 0,-20 185 0,3-291 0,-5-1 0,-26 104 0,-94 228 0,126-412 0,-20 56 0,-59 107 0,-40 23 0,94-155 0,-3-1 0,-55 55 0,-131 107 0,143-139 0,-86 55 0,-60 20 0,-283 128 0,407-225 0,-2-4 0,-196 47 0,-73 22 0,274-79 0,-175 31 0,-102-13 0,349-43 0,-293 13 0,66-5 0,-419 6 0,106-8 0,-136 12-184,-2-23-121,252 0 220,55 3 85,-409-2 0,217-42 0,-73-12 0,390 36 0,9 1 0,-351-37 0,-120-23 0,-3 33 0,252 22 0,-135-7 0,469 20 50,-522-23 474,237 3-524,191 9 0,14 3 0,-524-24 0,1-7 0,397 20 0,100 10 0,-347-21 0,27-21 0,439 40 0,-198-7 0,2 0 0,230 16 0,-53-1 0,-73-10 0,-230-36 0,123 11 0,192 24 0,-122-25 0,130 23 0,-130-30 0,14 2 0,132 28 0,-148-53 0,-21-8 0,16 6 0,199 55 0,-102-51 0,160 69 0,0-1 0,1-1 0,-15-13 0,13 10 0,-26-17 0,-20-5 0,40 25 0,2-1 0,-1-1 0,2-1 0,-35-29 0,6-4 0,-43-46 0,13 12 0,50 55 0,2-1 0,1-2 0,-27-39 0,13 14 0,26 36 0,0 0 0,1 0 0,1-1 0,-9-19 0,-34-135 0,9 22 0,37 131 0,2-1 0,1 0 0,0 0 0,-1-35 0,6-85 0,1 68 0,-3-65 0,3-104 0,3 205 0,1 0 0,2 1 0,1 0 0,21-53 0,17-62 0,-45 137 0,1 0 0,0 1 0,1-1 0,1 0 0,0 1 0,0 0 0,1 0 0,1 1 0,0 0 0,9-11 0,80-95 0,-86 106 0,2 0 0,-1 0 0,1 1 0,22-13 0,-17 11 0,27-22 0,4-16 0,22-18 0,-56 55 0,-2-1 0,14-17 0,-16 18 0,1 0 0,0 1 0,20-16 0,-18 18 0,-1 0 0,0-1 0,-1 0 0,0-1 0,13-17 0,-9 11 0,0 0 0,1 1 0,1 1 0,1 1 0,29-21 0,28-24 0,-63 49-151,-1 1-1,1 1 0,1 0 0,0 0 1,0 1-1,1 1 0,0 0 1,26-8-1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29:21.130"/>
    </inkml:context>
    <inkml:brush xml:id="br0">
      <inkml:brushProperty name="width" value="0.05" units="cm"/>
      <inkml:brushProperty name="height" value="0.05" units="cm"/>
      <inkml:brushProperty name="color" value="#E71224"/>
    </inkml:brush>
  </inkml:definitions>
  <inkml:trace contextRef="#ctx0" brushRef="#br0">2733 1 24575,'-1505'0'0,"1482"1"0,1 0 0,-1 2 0,1 1 0,-34 10 0,-85 37 0,22-7 0,97-36 0,0 2 0,-29 17 0,-25 10 0,8-8 0,-50 18 0,107-43 0,1 0 0,-1 0 0,1 1 0,0 1 0,1 0 0,-1 0 0,1 0 0,0 1 0,1 1 0,0 0 0,-10 11 0,-73 73 0,62-66 0,2 1 0,1 2 0,-28 39 0,47-57 0,0 1 0,1 0 0,1 1 0,0 0 0,0 0 0,-3 20 0,-7 81 0,13-89 0,-11 44 0,2-20 0,4-6 0,-3 12 0,-3 88 0,14 371 0,1-490 0,1 0 0,1 0 0,1 0 0,1-1 0,16 41 0,3 13 0,9 46 0,58 177 0,-81-275 0,2-1 0,18 27 0,14 28 0,-20-30 0,1 0 0,2-2 0,54 67 0,-25-56 0,-4-4 0,79 81 0,-44-49 0,-74-73 0,0 0 0,1-1 0,1-1 0,-1 0 0,23 11 0,91 35 0,-83-39 0,56 32 0,-91-44 0,0-1 0,0 0 0,1-1 0,0 0 0,0-1 0,0 0 0,0 0 0,13-1 0,14 0 0,47-3 0,-31-1 0,-37 1 0,0-1 0,1-1 0,-1 0 0,0-1 0,20-8 0,85-39 0,-48 18 0,-3 6 0,81-38 0,-137 56 0,0-2 0,-1 0 0,-1-1 0,1-1 0,11-14 0,9-6 0,-27 24 0,0 0 0,0 0 0,-1 0 0,0-1 0,0 0 0,8-19 0,25-70 0,-12 23 0,-13 43 0,-6 16 0,-1-1 0,-1 1 0,-1-1 0,0-1 0,4-25 0,-4 3 0,14-45 0,-11 51 0,-1-1 0,3-39 0,-8-198 0,-5 162 0,4 87 0,1 0 0,0-1 0,2 2 0,9-29 0,-5 23 0,-2-1 0,3-30 0,-9 44 0,1-3 0,0-1 0,1 1 0,0 0 0,10-28 0,-4 23 0,-2-1 0,-1-1 0,-1 0 0,3-50 0,-9-109 0,-1 82 0,2-563 0,1 636 0,2-1 0,7-30 0,-4 28 0,2-46 0,-7 65-85,0 1 0,1-1-1,1 1 1,0 0 0,0 0-1,2 0 1,-1 0 0,2 1-1,0 0 1,0 0 0,1 0-1,0 1 1,1 0 0,1 0-1,12-13 1,-5 10-6741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29:26.483"/>
    </inkml:context>
    <inkml:brush xml:id="br0">
      <inkml:brushProperty name="width" value="0.05" units="cm"/>
      <inkml:brushProperty name="height" value="0.05" units="cm"/>
      <inkml:brushProperty name="color" value="#E71224"/>
    </inkml:brush>
  </inkml:definitions>
  <inkml:trace contextRef="#ctx0" brushRef="#br0">1370 3 24575,'-22'1'0,"0"1"0,0 1 0,0 0 0,-35 12 0,-82 37 0,2-2 0,112-42 0,0 0 0,1 2 0,0 1 0,-35 22 0,-21 17 0,-83 71 0,124-83 0,1 1 0,3 3 0,-37 54 0,66-88 0,-71 117 0,1-1 0,52-91 0,1 2 0,-24 51 0,37-63 0,1 0 0,0 0 0,2 1 0,1 1 0,-4 29 0,2 6 0,-21 78 0,22-108 0,1 0 0,1 1 0,-1 40 0,8 94 0,0-66 0,-2-19 0,2 113 0,1-144 0,18 92 0,-2-48 0,-7-31 0,3 0 0,33 92 0,68 181 0,-110-315 0,1-1 0,1 0 0,20 34 0,39 49 0,-55-85 0,102 162 0,-91-145 0,2-1 0,1-1 0,1-1 0,2-1 0,1-2 0,48 36 0,-17-23 0,2-2 0,73 32 0,-93-49 0,-29-15 0,0-2 0,1 0 0,0 0 0,0-1 0,0-1 0,0 0 0,17 0 0,113-4 0,-75-1 0,-49 2 0,0 0 0,1 0 0,0-2 0,-1 0 0,43-10 0,174-75 0,-185 67 0,1 2 0,59-11 0,32-10 0,-117 30 0,0-2 0,0-1 0,26-16 0,-24 11 0,-1-1 0,-1-2 0,0 0 0,-2-2 0,39-41 0,-59 54 0,-1-1 0,0 0 0,0 0 0,-1 0 0,0 0 0,0-1 0,-1 0 0,2-17 0,5-13 0,0-1 0,-2 0 0,-1-1 0,0-53 0,-7-135 0,-3 92 0,3-469 0,-1 594 0,-1 0 0,-1 0 0,0 0 0,-1 0 0,0 0 0,-1 1 0,-12-24 0,7 15 0,-10-31 0,-57-212 0,48 105 0,20 127 0,-53-243 0,58 254 0,0-1 0,-1 1 0,-1 0 0,-1 0 0,-1 1 0,-1 0 0,-22-39 0,-31-58 0,50 91 0,-1 1 0,0 1 0,-2 0 0,-1 0 0,-36-40 0,-135-124 0,178 182 0,0 1 0,-1-1 0,1 2 0,-1-1 0,0 1 0,-1 1 0,-19-6 0,-31-16 0,43 16 0,-28-24 0,7 6 0,31 23 0,-1 1 0,0 0 0,0 0 0,-1 1 0,-18-4 0,-1-1 0,-14-2 0,-9-2 0,48 11 0,0-1 0,0 0 0,1 0 0,-1 0 0,1 0 0,-1-1 0,1 1 0,0-1 0,0 0 0,-5-5 0,4 4 0,0 0 0,0 0 0,0 0 0,-1 1 0,1-1 0,-1 1 0,0 0 0,0 1 0,0-1 0,-8-1 0,6 1 0,0 0 0,0-1 0,0 0 0,-9-6 0,4 0 0,-1 1 0,0 0 0,0 1 0,0 1 0,-27-11 0,37 17-151,-1 0-1,1-1 0,0 0 0,-1 1 1,1-1-1,0-1 0,0 1 1,-4-4-1,-4-7-6674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3853D-7E2D-485F-8B47-075081674FC0}" type="datetimeFigureOut">
              <a:rPr lang="en-CA" smtClean="0"/>
              <a:t>2024-01-15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AE3FA-3B6B-47B4-AC8D-AEE46DFDB8DA}" type="slidenum">
              <a:rPr lang="en-CA" smtClean="0"/>
              <a:t>‹#›</a:t>
            </a:fld>
            <a:endParaRPr lang="en-CA"/>
          </a:p>
        </p:txBody>
      </p:sp>
    </p:spTree>
    <p:extLst>
      <p:ext uri="{BB962C8B-B14F-4D97-AF65-F5344CB8AC3E}">
        <p14:creationId xmlns:p14="http://schemas.microsoft.com/office/powerpoint/2010/main" val="30716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9AE3FA-3B6B-47B4-AC8D-AEE46DFDB8DA}" type="slidenum">
              <a:rPr lang="en-CA" smtClean="0"/>
              <a:t>2</a:t>
            </a:fld>
            <a:endParaRPr lang="en-CA"/>
          </a:p>
        </p:txBody>
      </p:sp>
    </p:spTree>
    <p:extLst>
      <p:ext uri="{BB962C8B-B14F-4D97-AF65-F5344CB8AC3E}">
        <p14:creationId xmlns:p14="http://schemas.microsoft.com/office/powerpoint/2010/main" val="2955808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2637B58-87C1-446D-BDA9-B06F4BCF7782}" type="datetimeFigureOut">
              <a:rPr lang="en-US" smtClean="0"/>
              <a:t>1/15/2024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76689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1/15/2024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6099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pPr/>
              <a:t>1/15/2024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61688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pPr/>
              <a:t>1/15/2024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629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2637B58-87C1-446D-BDA9-B06F4BCF7782}" type="datetimeFigureOut">
              <a:rPr lang="en-US" smtClean="0"/>
              <a:pPr/>
              <a:t>1/15/2024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3025096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1/15/2024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27763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1/15/2024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386382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03365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2637B58-87C1-446D-BDA9-B06F4BCF7782}" type="datetimeFigureOut">
              <a:rPr lang="en-US" smtClean="0"/>
              <a:t>1/15/2024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56629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4450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t>1/15/2024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1179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37B58-87C1-446D-BDA9-B06F4BCF7782}"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84241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37B58-87C1-446D-BDA9-B06F4BCF7782}"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69545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37B58-87C1-446D-BDA9-B06F4BCF7782}"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1882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37B58-87C1-446D-BDA9-B06F4BCF7782}"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19907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560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4728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637B58-87C1-446D-BDA9-B06F4BCF7782}" type="datetimeFigureOut">
              <a:rPr lang="en-US" smtClean="0"/>
              <a:pPr/>
              <a:t>1/15/2024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256609543"/>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office@sherwoodparkdaleskatingclub.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g"/><Relationship Id="rId7" Type="http://schemas.openxmlformats.org/officeDocument/2006/relationships/customXml" Target="../ink/ink6.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ustomXml" Target="../ink/ink5.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48D4EB7B-AB47-1C85-49CE-4707BD120EF0}"/>
              </a:ext>
            </a:extLst>
          </p:cNvPr>
          <p:cNvSpPr>
            <a:spLocks noGrp="1"/>
          </p:cNvSpPr>
          <p:nvPr>
            <p:ph type="title"/>
          </p:nvPr>
        </p:nvSpPr>
        <p:spPr>
          <a:xfrm>
            <a:off x="685800" y="1066163"/>
            <a:ext cx="3306744" cy="5148371"/>
          </a:xfrm>
        </p:spPr>
        <p:txBody>
          <a:bodyPr>
            <a:normAutofit/>
          </a:bodyPr>
          <a:lstStyle/>
          <a:p>
            <a:pPr algn="ctr"/>
            <a:r>
              <a:rPr lang="en-CA" dirty="0">
                <a:solidFill>
                  <a:schemeClr val="bg1"/>
                </a:solidFill>
              </a:rPr>
              <a:t>CANSKATE PARENT MEETING</a:t>
            </a:r>
            <a:br>
              <a:rPr lang="en-CA" dirty="0">
                <a:solidFill>
                  <a:schemeClr val="bg1"/>
                </a:solidFill>
              </a:rPr>
            </a:br>
            <a:br>
              <a:rPr lang="en-CA" dirty="0">
                <a:solidFill>
                  <a:schemeClr val="bg1"/>
                </a:solidFill>
              </a:rPr>
            </a:br>
            <a:r>
              <a:rPr lang="en-CA" dirty="0">
                <a:solidFill>
                  <a:schemeClr val="bg1"/>
                </a:solidFill>
              </a:rPr>
              <a:t>Important highlights</a:t>
            </a:r>
          </a:p>
        </p:txBody>
      </p:sp>
      <p:graphicFrame>
        <p:nvGraphicFramePr>
          <p:cNvPr id="5" name="Content Placeholder 2">
            <a:extLst>
              <a:ext uri="{FF2B5EF4-FFF2-40B4-BE49-F238E27FC236}">
                <a16:creationId xmlns:a16="http://schemas.microsoft.com/office/drawing/2014/main" id="{E5BFE73B-0A85-8A81-3E57-2FFFB2737E0A}"/>
              </a:ext>
            </a:extLst>
          </p:cNvPr>
          <p:cNvGraphicFramePr>
            <a:graphicFrameLocks noGrp="1"/>
          </p:cNvGraphicFramePr>
          <p:nvPr>
            <p:ph idx="1"/>
            <p:extLst>
              <p:ext uri="{D42A27DB-BD31-4B8C-83A1-F6EECF244321}">
                <p14:modId xmlns:p14="http://schemas.microsoft.com/office/powerpoint/2010/main" val="2539771482"/>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615551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2F3F-D6C5-9BC1-B41F-3B16BFF6C146}"/>
              </a:ext>
            </a:extLst>
          </p:cNvPr>
          <p:cNvSpPr>
            <a:spLocks noGrp="1"/>
          </p:cNvSpPr>
          <p:nvPr>
            <p:ph type="title"/>
          </p:nvPr>
        </p:nvSpPr>
        <p:spPr/>
        <p:txBody>
          <a:bodyPr/>
          <a:lstStyle/>
          <a:p>
            <a:r>
              <a:rPr lang="en-CA" dirty="0"/>
              <a:t>On Ice Specifics</a:t>
            </a:r>
          </a:p>
        </p:txBody>
      </p:sp>
      <p:sp>
        <p:nvSpPr>
          <p:cNvPr id="3" name="Content Placeholder 2">
            <a:extLst>
              <a:ext uri="{FF2B5EF4-FFF2-40B4-BE49-F238E27FC236}">
                <a16:creationId xmlns:a16="http://schemas.microsoft.com/office/drawing/2014/main" id="{CD7332A4-FF6F-3CEA-DAFE-3E2584236895}"/>
              </a:ext>
            </a:extLst>
          </p:cNvPr>
          <p:cNvSpPr>
            <a:spLocks noGrp="1"/>
          </p:cNvSpPr>
          <p:nvPr>
            <p:ph idx="1"/>
          </p:nvPr>
        </p:nvSpPr>
        <p:spPr/>
        <p:txBody>
          <a:bodyPr/>
          <a:lstStyle/>
          <a:p>
            <a:r>
              <a:rPr lang="en-CA" dirty="0"/>
              <a:t>Your skaters name tag will have a colour indicating their group</a:t>
            </a:r>
          </a:p>
          <a:p>
            <a:pPr lvl="1"/>
            <a:r>
              <a:rPr lang="en-CA" dirty="0"/>
              <a:t>This colour does NOT reflect what stage of </a:t>
            </a:r>
            <a:r>
              <a:rPr lang="en-CA" dirty="0" err="1"/>
              <a:t>canskate</a:t>
            </a:r>
            <a:r>
              <a:rPr lang="en-CA" dirty="0"/>
              <a:t> achievement they have</a:t>
            </a:r>
          </a:p>
          <a:p>
            <a:pPr lvl="1"/>
            <a:r>
              <a:rPr lang="en-CA" dirty="0"/>
              <a:t>The groupings on the ice are to maintain coach ratio and put children together that are either at the same level or working on similar skills.</a:t>
            </a:r>
          </a:p>
          <a:p>
            <a:pPr lvl="1"/>
            <a:r>
              <a:rPr lang="en-CA" dirty="0"/>
              <a:t>Skaters may get moved from time-to-time to another group for best practice</a:t>
            </a:r>
          </a:p>
          <a:p>
            <a:pPr lvl="1"/>
            <a:r>
              <a:rPr lang="en-CA" dirty="0"/>
              <a:t>If they skate more than one day a week, they may have a different colour group on each day dependant on the balance of skaters on the ice for that day.</a:t>
            </a:r>
          </a:p>
          <a:p>
            <a:pPr lvl="1"/>
            <a:r>
              <a:rPr lang="en-CA" dirty="0"/>
              <a:t>No matter which group a skater is in, they will ALWAYS work at their personal level.</a:t>
            </a:r>
          </a:p>
        </p:txBody>
      </p:sp>
    </p:spTree>
    <p:extLst>
      <p:ext uri="{BB962C8B-B14F-4D97-AF65-F5344CB8AC3E}">
        <p14:creationId xmlns:p14="http://schemas.microsoft.com/office/powerpoint/2010/main" val="321691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A66C-ED25-1323-4075-C0830A5CF405}"/>
              </a:ext>
            </a:extLst>
          </p:cNvPr>
          <p:cNvSpPr>
            <a:spLocks noGrp="1"/>
          </p:cNvSpPr>
          <p:nvPr>
            <p:ph type="title"/>
          </p:nvPr>
        </p:nvSpPr>
        <p:spPr/>
        <p:txBody>
          <a:bodyPr/>
          <a:lstStyle/>
          <a:p>
            <a:r>
              <a:rPr lang="en-CA" dirty="0"/>
              <a:t>Coaching Staff</a:t>
            </a:r>
          </a:p>
        </p:txBody>
      </p:sp>
      <p:sp>
        <p:nvSpPr>
          <p:cNvPr id="3" name="Content Placeholder 2">
            <a:extLst>
              <a:ext uri="{FF2B5EF4-FFF2-40B4-BE49-F238E27FC236}">
                <a16:creationId xmlns:a16="http://schemas.microsoft.com/office/drawing/2014/main" id="{9A0C033B-24D7-0303-FA66-DE8172C1EB7B}"/>
              </a:ext>
            </a:extLst>
          </p:cNvPr>
          <p:cNvSpPr>
            <a:spLocks noGrp="1"/>
          </p:cNvSpPr>
          <p:nvPr>
            <p:ph idx="1"/>
          </p:nvPr>
        </p:nvSpPr>
        <p:spPr/>
        <p:txBody>
          <a:bodyPr/>
          <a:lstStyle/>
          <a:p>
            <a:r>
              <a:rPr lang="en-CA" dirty="0"/>
              <a:t>There will be up to four professional NCCP certified coaches on the ice.</a:t>
            </a:r>
          </a:p>
          <a:p>
            <a:pPr lvl="1"/>
            <a:r>
              <a:rPr lang="en-CA" dirty="0"/>
              <a:t>They usually will be wearing a red coat, with “ coach” on the back</a:t>
            </a:r>
          </a:p>
          <a:p>
            <a:r>
              <a:rPr lang="en-CA" dirty="0"/>
              <a:t>Assisting them are our Program Assistants.</a:t>
            </a:r>
          </a:p>
          <a:p>
            <a:pPr lvl="1"/>
            <a:r>
              <a:rPr lang="en-CA" dirty="0"/>
              <a:t>Program Assistants are from our </a:t>
            </a:r>
            <a:r>
              <a:rPr lang="en-CA" dirty="0" err="1"/>
              <a:t>Starskate</a:t>
            </a:r>
            <a:r>
              <a:rPr lang="en-CA" dirty="0"/>
              <a:t> Program. They are volunteers who have undergone program assistant training.</a:t>
            </a:r>
          </a:p>
          <a:p>
            <a:pPr lvl="1"/>
            <a:r>
              <a:rPr lang="en-CA" dirty="0"/>
              <a:t>They will be wearing blue jackets and red hats. They are not required to wear helmets based on their skating level and insurance coverage. So, if you see a young person out there without a helmet, they are a program assistant.  All CANSKATERS MUST WEAR A CSA APPROVED HOCKEY STYLE HELMET.</a:t>
            </a:r>
          </a:p>
          <a:p>
            <a:pPr lvl="1"/>
            <a:endParaRPr lang="en-CA" dirty="0"/>
          </a:p>
          <a:p>
            <a:endParaRPr lang="en-CA" dirty="0"/>
          </a:p>
        </p:txBody>
      </p:sp>
    </p:spTree>
    <p:extLst>
      <p:ext uri="{BB962C8B-B14F-4D97-AF65-F5344CB8AC3E}">
        <p14:creationId xmlns:p14="http://schemas.microsoft.com/office/powerpoint/2010/main" val="331468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82A2DD-0F60-1B6F-BFA7-14FB1A84F9DF}"/>
              </a:ext>
            </a:extLst>
          </p:cNvPr>
          <p:cNvSpPr>
            <a:spLocks noGrp="1"/>
          </p:cNvSpPr>
          <p:nvPr>
            <p:ph type="subTitle" idx="1"/>
          </p:nvPr>
        </p:nvSpPr>
        <p:spPr>
          <a:xfrm>
            <a:off x="861848" y="1387367"/>
            <a:ext cx="10037380" cy="3394840"/>
          </a:xfrm>
        </p:spPr>
        <p:txBody>
          <a:bodyPr>
            <a:normAutofit fontScale="92500" lnSpcReduction="10000"/>
          </a:bodyPr>
          <a:lstStyle/>
          <a:p>
            <a:pPr algn="l" fontAlgn="base"/>
            <a:r>
              <a:rPr lang="en-US" sz="2800" b="0" i="0" dirty="0">
                <a:solidFill>
                  <a:srgbClr val="BA1F24"/>
                </a:solidFill>
                <a:effectLst/>
                <a:latin typeface="arial" panose="020B0604020202020204" pitchFamily="34" charset="0"/>
              </a:rPr>
              <a:t>PRIVATE LESSONS</a:t>
            </a:r>
          </a:p>
          <a:p>
            <a:pPr algn="l" fontAlgn="base"/>
            <a:r>
              <a:rPr lang="en-US" sz="2800" b="0" i="0" dirty="0">
                <a:solidFill>
                  <a:srgbClr val="BA1F24"/>
                </a:solidFill>
                <a:effectLst/>
                <a:latin typeface="arial" panose="020B0604020202020204" pitchFamily="34" charset="0"/>
              </a:rPr>
              <a:t>Option for skaters registered in a group program based on availability.</a:t>
            </a:r>
          </a:p>
          <a:p>
            <a:pPr algn="l" fontAlgn="base"/>
            <a:endParaRPr lang="en-US" sz="2800" b="0" i="0" dirty="0">
              <a:solidFill>
                <a:srgbClr val="BA1F24"/>
              </a:solidFill>
              <a:effectLst/>
              <a:latin typeface="arial" panose="020B0604020202020204" pitchFamily="34" charset="0"/>
            </a:endParaRPr>
          </a:p>
          <a:p>
            <a:pPr algn="l" fontAlgn="base"/>
            <a:r>
              <a:rPr lang="en-US" sz="3200" b="0" i="0" dirty="0" err="1">
                <a:solidFill>
                  <a:srgbClr val="0000FF"/>
                </a:solidFill>
                <a:effectLst/>
                <a:latin typeface="arial" panose="020B0604020202020204" pitchFamily="34" charset="0"/>
              </a:rPr>
              <a:t>Canskate</a:t>
            </a:r>
            <a:r>
              <a:rPr lang="en-US" sz="1800" b="0" i="0" dirty="0">
                <a:solidFill>
                  <a:srgbClr val="444444"/>
                </a:solidFill>
                <a:effectLst/>
                <a:latin typeface="arial" panose="020B0604020202020204" pitchFamily="34" charset="0"/>
              </a:rPr>
              <a:t>: </a:t>
            </a:r>
            <a:r>
              <a:rPr lang="en-US" sz="1800" b="0" i="0" dirty="0">
                <a:effectLst/>
                <a:latin typeface="arial" panose="020B0604020202020204" pitchFamily="34" charset="0"/>
              </a:rPr>
              <a:t>private lessons may be arranged with the coach of your choosing as available.  Lessons from our </a:t>
            </a:r>
            <a:r>
              <a:rPr lang="en-US" sz="1800" b="0" i="1" dirty="0">
                <a:effectLst/>
                <a:latin typeface="arial" panose="020B0604020202020204" pitchFamily="34" charset="0"/>
              </a:rPr>
              <a:t>Group </a:t>
            </a:r>
            <a:r>
              <a:rPr lang="en-US" sz="1800" b="0" i="1" dirty="0" err="1">
                <a:effectLst/>
                <a:latin typeface="arial" panose="020B0604020202020204" pitchFamily="34" charset="0"/>
              </a:rPr>
              <a:t>Canskate</a:t>
            </a:r>
            <a:r>
              <a:rPr lang="en-US" sz="1800" b="0" i="1" dirty="0">
                <a:effectLst/>
                <a:latin typeface="arial" panose="020B0604020202020204" pitchFamily="34" charset="0"/>
              </a:rPr>
              <a:t> Coaches </a:t>
            </a:r>
            <a:r>
              <a:rPr lang="en-US" sz="1800" b="0" i="0" dirty="0">
                <a:effectLst/>
                <a:latin typeface="arial" panose="020B0604020202020204" pitchFamily="34" charset="0"/>
              </a:rPr>
              <a:t>would need to take place during another session time. You can be on a non-</a:t>
            </a:r>
            <a:r>
              <a:rPr lang="en-US" sz="1800" b="0" i="0" dirty="0" err="1">
                <a:effectLst/>
                <a:latin typeface="arial" panose="020B0604020202020204" pitchFamily="34" charset="0"/>
              </a:rPr>
              <a:t>canskate</a:t>
            </a:r>
            <a:r>
              <a:rPr lang="en-US" sz="1800" b="0" i="0" dirty="0">
                <a:effectLst/>
                <a:latin typeface="arial" panose="020B0604020202020204" pitchFamily="34" charset="0"/>
              </a:rPr>
              <a:t> session for the length of your lesson only.  You may also contact </a:t>
            </a:r>
            <a:r>
              <a:rPr lang="en-US" sz="1800" b="0" i="1" dirty="0">
                <a:effectLst/>
                <a:latin typeface="arial" panose="020B0604020202020204" pitchFamily="34" charset="0"/>
              </a:rPr>
              <a:t>non-</a:t>
            </a:r>
            <a:r>
              <a:rPr lang="en-US" sz="1800" b="0" i="1" dirty="0" err="1">
                <a:effectLst/>
                <a:latin typeface="arial" panose="020B0604020202020204" pitchFamily="34" charset="0"/>
              </a:rPr>
              <a:t>Canskate</a:t>
            </a:r>
            <a:r>
              <a:rPr lang="en-US" sz="1800" b="0" i="1" dirty="0">
                <a:effectLst/>
                <a:latin typeface="arial" panose="020B0604020202020204" pitchFamily="34" charset="0"/>
              </a:rPr>
              <a:t> Group Coaches</a:t>
            </a:r>
            <a:r>
              <a:rPr lang="en-US" sz="1800" b="0" i="0" dirty="0">
                <a:effectLst/>
                <a:latin typeface="arial" panose="020B0604020202020204" pitchFamily="34" charset="0"/>
              </a:rPr>
              <a:t> to have private lesson time during </a:t>
            </a:r>
            <a:r>
              <a:rPr lang="en-US" sz="1800" b="0" i="0" dirty="0" err="1">
                <a:effectLst/>
                <a:latin typeface="arial" panose="020B0604020202020204" pitchFamily="34" charset="0"/>
              </a:rPr>
              <a:t>Canskate</a:t>
            </a:r>
            <a:r>
              <a:rPr lang="en-US" sz="1800" b="0" i="0" dirty="0">
                <a:effectLst/>
                <a:latin typeface="arial" panose="020B0604020202020204" pitchFamily="34" charset="0"/>
              </a:rPr>
              <a:t> Sessions </a:t>
            </a:r>
            <a:r>
              <a:rPr lang="en-US" sz="1800" b="0" i="1" dirty="0">
                <a:effectLst/>
                <a:latin typeface="arial" panose="020B0604020202020204" pitchFamily="34" charset="0"/>
              </a:rPr>
              <a:t>space permitting</a:t>
            </a:r>
            <a:r>
              <a:rPr lang="en-US" sz="1800" b="0" i="0" dirty="0">
                <a:effectLst/>
                <a:latin typeface="arial" panose="020B0604020202020204" pitchFamily="34" charset="0"/>
              </a:rPr>
              <a:t>. Private lessons are based on availability of coaches and all payment arrangements are between you and the coach.</a:t>
            </a:r>
            <a:endParaRPr lang="en-US" b="0" i="0" dirty="0">
              <a:effectLst/>
              <a:latin typeface="arial" panose="020B0604020202020204" pitchFamily="34" charset="0"/>
            </a:endParaRPr>
          </a:p>
        </p:txBody>
      </p:sp>
    </p:spTree>
    <p:extLst>
      <p:ext uri="{BB962C8B-B14F-4D97-AF65-F5344CB8AC3E}">
        <p14:creationId xmlns:p14="http://schemas.microsoft.com/office/powerpoint/2010/main" val="130901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251F-F41F-DF1F-7A46-06B4CF2E89E5}"/>
              </a:ext>
            </a:extLst>
          </p:cNvPr>
          <p:cNvSpPr>
            <a:spLocks noGrp="1"/>
          </p:cNvSpPr>
          <p:nvPr>
            <p:ph type="title"/>
          </p:nvPr>
        </p:nvSpPr>
        <p:spPr/>
        <p:txBody>
          <a:bodyPr/>
          <a:lstStyle/>
          <a:p>
            <a:r>
              <a:rPr lang="en-CA" dirty="0" err="1"/>
              <a:t>Canskate</a:t>
            </a:r>
            <a:r>
              <a:rPr lang="en-CA" dirty="0"/>
              <a:t> Events</a:t>
            </a:r>
          </a:p>
        </p:txBody>
      </p:sp>
      <p:sp>
        <p:nvSpPr>
          <p:cNvPr id="3" name="Content Placeholder 2">
            <a:extLst>
              <a:ext uri="{FF2B5EF4-FFF2-40B4-BE49-F238E27FC236}">
                <a16:creationId xmlns:a16="http://schemas.microsoft.com/office/drawing/2014/main" id="{ED463D46-3A89-C9C1-4C59-883AE3446825}"/>
              </a:ext>
            </a:extLst>
          </p:cNvPr>
          <p:cNvSpPr>
            <a:spLocks noGrp="1"/>
          </p:cNvSpPr>
          <p:nvPr>
            <p:ph idx="1"/>
          </p:nvPr>
        </p:nvSpPr>
        <p:spPr/>
        <p:txBody>
          <a:bodyPr>
            <a:normAutofit/>
          </a:bodyPr>
          <a:lstStyle/>
          <a:p>
            <a:r>
              <a:rPr lang="en-CA" dirty="0"/>
              <a:t>There are additional events for our </a:t>
            </a:r>
            <a:r>
              <a:rPr lang="en-CA" dirty="0" err="1"/>
              <a:t>Canskaters</a:t>
            </a:r>
            <a:r>
              <a:rPr lang="en-CA" dirty="0"/>
              <a:t> to participate in.</a:t>
            </a:r>
          </a:p>
          <a:p>
            <a:pPr marL="0" indent="0">
              <a:buNone/>
            </a:pPr>
            <a:endParaRPr lang="en-CA" dirty="0"/>
          </a:p>
          <a:p>
            <a:pPr lvl="1"/>
            <a:r>
              <a:rPr lang="en-CA" dirty="0"/>
              <a:t>March 17</a:t>
            </a:r>
            <a:r>
              <a:rPr lang="en-CA" baseline="30000" dirty="0"/>
              <a:t>th</a:t>
            </a:r>
            <a:r>
              <a:rPr lang="en-CA" dirty="0"/>
              <a:t> Ice Gala – Season-end performance that takes place every two years.  It is for all level of skaters including those requiring assistance.</a:t>
            </a:r>
          </a:p>
          <a:p>
            <a:pPr marL="457200" lvl="1" indent="0">
              <a:buNone/>
            </a:pPr>
            <a:endParaRPr lang="en-CA" dirty="0"/>
          </a:p>
          <a:p>
            <a:pPr lvl="1"/>
            <a:r>
              <a:rPr lang="en-CA" dirty="0"/>
              <a:t>March 20</a:t>
            </a:r>
            <a:r>
              <a:rPr lang="en-CA" baseline="30000" dirty="0"/>
              <a:t>th</a:t>
            </a:r>
            <a:r>
              <a:rPr lang="en-CA" dirty="0"/>
              <a:t>  </a:t>
            </a:r>
            <a:r>
              <a:rPr lang="en-CA" dirty="0" err="1"/>
              <a:t>Canskate</a:t>
            </a:r>
            <a:r>
              <a:rPr lang="en-CA" dirty="0"/>
              <a:t> Merit Event – This event is part of the long-term development within Skate Canada. It is a time to celebrate and let your skaters shine and show their skills they have been learning.  Each skater will be assessed and receive feedback, a certificate and ribbon. It’s fun and a great celebration of their achievements.  </a:t>
            </a:r>
          </a:p>
          <a:p>
            <a:pPr lvl="1"/>
            <a:r>
              <a:rPr lang="en-CA" dirty="0"/>
              <a:t>You need to register for both of these events and there is a $5 charge for each to help off-set costs.</a:t>
            </a:r>
          </a:p>
        </p:txBody>
      </p:sp>
    </p:spTree>
    <p:extLst>
      <p:ext uri="{BB962C8B-B14F-4D97-AF65-F5344CB8AC3E}">
        <p14:creationId xmlns:p14="http://schemas.microsoft.com/office/powerpoint/2010/main" val="244084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DB9D-DFD2-EDA7-447C-44C35D1C9976}"/>
              </a:ext>
            </a:extLst>
          </p:cNvPr>
          <p:cNvSpPr>
            <a:spLocks noGrp="1"/>
          </p:cNvSpPr>
          <p:nvPr>
            <p:ph type="title"/>
          </p:nvPr>
        </p:nvSpPr>
        <p:spPr/>
        <p:txBody>
          <a:bodyPr/>
          <a:lstStyle/>
          <a:p>
            <a:r>
              <a:rPr lang="en-CA" dirty="0"/>
              <a:t>Healthy Kids! Active Kids! Fundraiser</a:t>
            </a:r>
          </a:p>
        </p:txBody>
      </p:sp>
      <p:sp>
        <p:nvSpPr>
          <p:cNvPr id="3" name="Content Placeholder 2">
            <a:extLst>
              <a:ext uri="{FF2B5EF4-FFF2-40B4-BE49-F238E27FC236}">
                <a16:creationId xmlns:a16="http://schemas.microsoft.com/office/drawing/2014/main" id="{497A4CA8-CBEE-D499-5C78-9258AC2E7A0F}"/>
              </a:ext>
            </a:extLst>
          </p:cNvPr>
          <p:cNvSpPr>
            <a:spLocks noGrp="1"/>
          </p:cNvSpPr>
          <p:nvPr>
            <p:ph idx="1"/>
          </p:nvPr>
        </p:nvSpPr>
        <p:spPr/>
        <p:txBody>
          <a:bodyPr>
            <a:normAutofit fontScale="92500" lnSpcReduction="20000"/>
          </a:bodyPr>
          <a:lstStyle/>
          <a:p>
            <a:pPr marL="0" indent="0">
              <a:buNone/>
            </a:pPr>
            <a:r>
              <a:rPr lang="en-CA" dirty="0"/>
              <a:t>If you participated in the first half of the season, here is an opportunity to refill your freezers.</a:t>
            </a:r>
          </a:p>
          <a:p>
            <a:pPr marL="0" indent="0">
              <a:buNone/>
            </a:pPr>
            <a:r>
              <a:rPr lang="en-CA" dirty="0"/>
              <a:t>This is not mandatory however we are asking all </a:t>
            </a:r>
            <a:r>
              <a:rPr lang="en-CA" dirty="0" err="1"/>
              <a:t>Canskaters</a:t>
            </a:r>
            <a:r>
              <a:rPr lang="en-CA" dirty="0"/>
              <a:t> and </a:t>
            </a:r>
            <a:r>
              <a:rPr lang="en-CA" dirty="0" err="1"/>
              <a:t>Powerskaters</a:t>
            </a:r>
            <a:r>
              <a:rPr lang="en-CA" dirty="0"/>
              <a:t> to consider purchasing at least one item.</a:t>
            </a:r>
          </a:p>
          <a:p>
            <a:r>
              <a:rPr lang="en-CA" dirty="0"/>
              <a:t>We have been hit hard with increased operating expenses from all areas this season </a:t>
            </a:r>
            <a:r>
              <a:rPr lang="en-CA" dirty="0" err="1"/>
              <a:t>ie</a:t>
            </a:r>
            <a:r>
              <a:rPr lang="en-CA" dirty="0"/>
              <a:t> ice costs, insurance, coaching, supplies </a:t>
            </a:r>
            <a:r>
              <a:rPr lang="en-CA" dirty="0" err="1"/>
              <a:t>etc</a:t>
            </a:r>
            <a:r>
              <a:rPr lang="en-CA" dirty="0"/>
              <a:t> and we DO NOT want to pass these increases off to you by increasing registration fees.  Sports are expensive enough for families and we would rather put food on your tables than increase fees.</a:t>
            </a:r>
          </a:p>
          <a:p>
            <a:r>
              <a:rPr lang="en-CA" dirty="0" err="1"/>
              <a:t>The“surf</a:t>
            </a:r>
            <a:r>
              <a:rPr lang="en-CA" dirty="0"/>
              <a:t> and turf” returns with items from </a:t>
            </a:r>
            <a:r>
              <a:rPr lang="en-CA" dirty="0" err="1"/>
              <a:t>Steerman’s</a:t>
            </a:r>
            <a:r>
              <a:rPr lang="en-CA" dirty="0"/>
              <a:t> Quality Meats and mussels from PEI Aqua Farms.</a:t>
            </a:r>
          </a:p>
          <a:p>
            <a:r>
              <a:rPr lang="en-CA" dirty="0"/>
              <a:t>If you are keen and you purchase more than 10 items, you will receive a credit on your personal account as well as helping the club overall.</a:t>
            </a:r>
          </a:p>
          <a:p>
            <a:r>
              <a:rPr lang="en-CA" dirty="0"/>
              <a:t>Extra order forms are available. We will also email out a copy for printing or using digitally.</a:t>
            </a:r>
          </a:p>
        </p:txBody>
      </p:sp>
    </p:spTree>
    <p:extLst>
      <p:ext uri="{BB962C8B-B14F-4D97-AF65-F5344CB8AC3E}">
        <p14:creationId xmlns:p14="http://schemas.microsoft.com/office/powerpoint/2010/main" val="15367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12E98-9016-F52B-EEB9-783B67B740EB}"/>
              </a:ext>
            </a:extLst>
          </p:cNvPr>
          <p:cNvSpPr>
            <a:spLocks noGrp="1"/>
          </p:cNvSpPr>
          <p:nvPr>
            <p:ph idx="1"/>
          </p:nvPr>
        </p:nvSpPr>
        <p:spPr>
          <a:xfrm>
            <a:off x="685800" y="1639614"/>
            <a:ext cx="10820400" cy="4579071"/>
          </a:xfrm>
        </p:spPr>
        <p:txBody>
          <a:bodyPr>
            <a:normAutofit/>
          </a:bodyPr>
          <a:lstStyle/>
          <a:p>
            <a:r>
              <a:rPr lang="en-CA" dirty="0"/>
              <a:t>We are always looking for volunteers</a:t>
            </a:r>
          </a:p>
          <a:p>
            <a:r>
              <a:rPr lang="en-CA" dirty="0"/>
              <a:t>This can be during your scheduled skating time only or at special events or if you love our skating community, we always could use someone new on the board.</a:t>
            </a:r>
          </a:p>
          <a:p>
            <a:r>
              <a:rPr lang="en-CA" dirty="0"/>
              <a:t>During your skating time we are looking for those that would be willing to assist with:</a:t>
            </a:r>
          </a:p>
          <a:p>
            <a:pPr lvl="1"/>
            <a:r>
              <a:rPr lang="en-CA" dirty="0"/>
              <a:t>Handing out colouring sheets or other treats</a:t>
            </a:r>
          </a:p>
          <a:p>
            <a:pPr lvl="1"/>
            <a:r>
              <a:rPr lang="en-CA" dirty="0"/>
              <a:t>Assisting coaches, for example: if they are trying to locate a parent</a:t>
            </a:r>
          </a:p>
          <a:p>
            <a:pPr lvl="1"/>
            <a:r>
              <a:rPr lang="en-CA" dirty="0"/>
              <a:t>Monitoring the entrance/exit door so that it does not get congested with parents</a:t>
            </a:r>
          </a:p>
          <a:p>
            <a:pPr lvl="1"/>
            <a:r>
              <a:rPr lang="en-CA" dirty="0"/>
              <a:t>Assist coaches (from the off-ice side of the door) getting skaters onto the ice</a:t>
            </a:r>
          </a:p>
          <a:p>
            <a:r>
              <a:rPr lang="en-CA" dirty="0"/>
              <a:t>Special Events</a:t>
            </a:r>
          </a:p>
          <a:p>
            <a:pPr lvl="1"/>
            <a:r>
              <a:rPr lang="en-CA" dirty="0"/>
              <a:t>Notices will go out for help regarding our Ice Gala and  Merit Event.</a:t>
            </a:r>
          </a:p>
        </p:txBody>
      </p:sp>
      <p:pic>
        <p:nvPicPr>
          <p:cNvPr id="5" name="Picture 4" descr="A group of hands holding up colorful letters&#10;&#10;Description automatically generated">
            <a:extLst>
              <a:ext uri="{FF2B5EF4-FFF2-40B4-BE49-F238E27FC236}">
                <a16:creationId xmlns:a16="http://schemas.microsoft.com/office/drawing/2014/main" id="{2397BE98-02B7-75B5-C8AC-492E86F0C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42" y="421625"/>
            <a:ext cx="3426372" cy="1468340"/>
          </a:xfrm>
          <a:prstGeom prst="rect">
            <a:avLst/>
          </a:prstGeom>
        </p:spPr>
      </p:pic>
    </p:spTree>
    <p:extLst>
      <p:ext uri="{BB962C8B-B14F-4D97-AF65-F5344CB8AC3E}">
        <p14:creationId xmlns:p14="http://schemas.microsoft.com/office/powerpoint/2010/main" val="321610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F75-BA8F-725B-0362-8DFEF590C352}"/>
              </a:ext>
            </a:extLst>
          </p:cNvPr>
          <p:cNvSpPr>
            <a:spLocks noGrp="1"/>
          </p:cNvSpPr>
          <p:nvPr>
            <p:ph type="title"/>
          </p:nvPr>
        </p:nvSpPr>
        <p:spPr/>
        <p:txBody>
          <a:bodyPr/>
          <a:lstStyle/>
          <a:p>
            <a:r>
              <a:rPr lang="en-CA" dirty="0"/>
              <a:t>Club Apparel</a:t>
            </a:r>
          </a:p>
        </p:txBody>
      </p:sp>
      <p:sp>
        <p:nvSpPr>
          <p:cNvPr id="3" name="Content Placeholder 2">
            <a:extLst>
              <a:ext uri="{FF2B5EF4-FFF2-40B4-BE49-F238E27FC236}">
                <a16:creationId xmlns:a16="http://schemas.microsoft.com/office/drawing/2014/main" id="{512876ED-0716-F9A9-9D95-AB4705F6EEE4}"/>
              </a:ext>
            </a:extLst>
          </p:cNvPr>
          <p:cNvSpPr>
            <a:spLocks noGrp="1"/>
          </p:cNvSpPr>
          <p:nvPr>
            <p:ph idx="1"/>
          </p:nvPr>
        </p:nvSpPr>
        <p:spPr>
          <a:xfrm>
            <a:off x="914400" y="1767840"/>
            <a:ext cx="9914860" cy="4947920"/>
          </a:xfrm>
        </p:spPr>
        <p:txBody>
          <a:bodyPr/>
          <a:lstStyle/>
          <a:p>
            <a:r>
              <a:rPr lang="en-CA" dirty="0"/>
              <a:t>We have a store available through Allstar Cresting </a:t>
            </a:r>
          </a:p>
          <a:p>
            <a:pPr lvl="1"/>
            <a:r>
              <a:rPr lang="en-CA" dirty="0"/>
              <a:t>There are t-shirts, hoodies, outdoor jackets and more – Get in the spirit with quality merchandise. 10% goes to the club.</a:t>
            </a:r>
          </a:p>
          <a:p>
            <a:r>
              <a:rPr lang="en-CA" dirty="0"/>
              <a:t>Here at the club, we also have mittens/gloves and a limited supply of skate guards for sale</a:t>
            </a:r>
          </a:p>
          <a:p>
            <a:r>
              <a:rPr lang="en-CA" dirty="0"/>
              <a:t>Club competition/practice jackets are orderable through the club. Reach out to us at </a:t>
            </a:r>
            <a:r>
              <a:rPr lang="en-CA" dirty="0">
                <a:hlinkClick r:id="rId2"/>
              </a:rPr>
              <a:t>office@sherwoodparkdaleskatingclub.com</a:t>
            </a:r>
            <a:r>
              <a:rPr lang="en-CA" dirty="0"/>
              <a:t>  if you are looking for an on-ice jacket. You can follow this link to our Allstar Store. This is also posted on our bulletin board.</a:t>
            </a:r>
          </a:p>
          <a:p>
            <a:pPr marL="0" indent="0">
              <a:buNone/>
            </a:pPr>
            <a:endParaRPr lang="en-CA" dirty="0"/>
          </a:p>
        </p:txBody>
      </p:sp>
      <p:pic>
        <p:nvPicPr>
          <p:cNvPr id="5" name="Picture 4" descr="A qr code with a dinosaur&#10;&#10;Description automatically generated">
            <a:extLst>
              <a:ext uri="{FF2B5EF4-FFF2-40B4-BE49-F238E27FC236}">
                <a16:creationId xmlns:a16="http://schemas.microsoft.com/office/drawing/2014/main" id="{6578C4AA-93C5-46CF-7346-024121EE1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6861" y="4569710"/>
            <a:ext cx="1823085" cy="1823085"/>
          </a:xfrm>
          <a:prstGeom prst="rect">
            <a:avLst/>
          </a:prstGeom>
        </p:spPr>
      </p:pic>
    </p:spTree>
    <p:extLst>
      <p:ext uri="{BB962C8B-B14F-4D97-AF65-F5344CB8AC3E}">
        <p14:creationId xmlns:p14="http://schemas.microsoft.com/office/powerpoint/2010/main" val="26525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D37B-371C-B71A-39CE-D10BFB6DCE07}"/>
              </a:ext>
            </a:extLst>
          </p:cNvPr>
          <p:cNvSpPr>
            <a:spLocks noGrp="1"/>
          </p:cNvSpPr>
          <p:nvPr>
            <p:ph type="title"/>
          </p:nvPr>
        </p:nvSpPr>
        <p:spPr>
          <a:xfrm>
            <a:off x="2895600" y="764373"/>
            <a:ext cx="8610600" cy="1293028"/>
          </a:xfrm>
        </p:spPr>
        <p:txBody>
          <a:bodyPr>
            <a:normAutofit/>
          </a:bodyPr>
          <a:lstStyle/>
          <a:p>
            <a:r>
              <a:rPr lang="en-CA"/>
              <a:t>Welcome to Part 2 Canskate</a:t>
            </a:r>
            <a:endParaRPr lang="en-CA" dirty="0"/>
          </a:p>
        </p:txBody>
      </p:sp>
      <p:graphicFrame>
        <p:nvGraphicFramePr>
          <p:cNvPr id="31" name="Content Placeholder 2">
            <a:extLst>
              <a:ext uri="{FF2B5EF4-FFF2-40B4-BE49-F238E27FC236}">
                <a16:creationId xmlns:a16="http://schemas.microsoft.com/office/drawing/2014/main" id="{1C1ED0C1-480E-54B4-8AC1-C7A398090EB6}"/>
              </a:ext>
            </a:extLst>
          </p:cNvPr>
          <p:cNvGraphicFramePr>
            <a:graphicFrameLocks noGrp="1"/>
          </p:cNvGraphicFramePr>
          <p:nvPr>
            <p:ph idx="1"/>
            <p:extLst>
              <p:ext uri="{D42A27DB-BD31-4B8C-83A1-F6EECF244321}">
                <p14:modId xmlns:p14="http://schemas.microsoft.com/office/powerpoint/2010/main" val="1806283594"/>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85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64D596-41BA-44F6-025A-88342B46FFC8}"/>
              </a:ext>
            </a:extLst>
          </p:cNvPr>
          <p:cNvSpPr/>
          <p:nvPr/>
        </p:nvSpPr>
        <p:spPr>
          <a:xfrm>
            <a:off x="4525823" y="3394841"/>
            <a:ext cx="2401047" cy="830318"/>
          </a:xfrm>
          <a:custGeom>
            <a:avLst/>
            <a:gdLst>
              <a:gd name="connsiteX0" fmla="*/ 14646 w 2401047"/>
              <a:gd name="connsiteY0" fmla="*/ 599090 h 830318"/>
              <a:gd name="connsiteX1" fmla="*/ 109239 w 2401047"/>
              <a:gd name="connsiteY1" fmla="*/ 409904 h 830318"/>
              <a:gd name="connsiteX2" fmla="*/ 140770 w 2401047"/>
              <a:gd name="connsiteY2" fmla="*/ 346842 h 830318"/>
              <a:gd name="connsiteX3" fmla="*/ 235363 w 2401047"/>
              <a:gd name="connsiteY3" fmla="*/ 241738 h 830318"/>
              <a:gd name="connsiteX4" fmla="*/ 382508 w 2401047"/>
              <a:gd name="connsiteY4" fmla="*/ 157656 h 830318"/>
              <a:gd name="connsiteX5" fmla="*/ 592715 w 2401047"/>
              <a:gd name="connsiteY5" fmla="*/ 105104 h 830318"/>
              <a:gd name="connsiteX6" fmla="*/ 855474 w 2401047"/>
              <a:gd name="connsiteY6" fmla="*/ 42042 h 830318"/>
              <a:gd name="connsiteX7" fmla="*/ 981598 w 2401047"/>
              <a:gd name="connsiteY7" fmla="*/ 10511 h 830318"/>
              <a:gd name="connsiteX8" fmla="*/ 1118232 w 2401047"/>
              <a:gd name="connsiteY8" fmla="*/ 0 h 830318"/>
              <a:gd name="connsiteX9" fmla="*/ 1643749 w 2401047"/>
              <a:gd name="connsiteY9" fmla="*/ 10511 h 830318"/>
              <a:gd name="connsiteX10" fmla="*/ 1843446 w 2401047"/>
              <a:gd name="connsiteY10" fmla="*/ 52552 h 830318"/>
              <a:gd name="connsiteX11" fmla="*/ 2085184 w 2401047"/>
              <a:gd name="connsiteY11" fmla="*/ 115614 h 830318"/>
              <a:gd name="connsiteX12" fmla="*/ 2148246 w 2401047"/>
              <a:gd name="connsiteY12" fmla="*/ 136635 h 830318"/>
              <a:gd name="connsiteX13" fmla="*/ 2221818 w 2401047"/>
              <a:gd name="connsiteY13" fmla="*/ 168166 h 830318"/>
              <a:gd name="connsiteX14" fmla="*/ 2284880 w 2401047"/>
              <a:gd name="connsiteY14" fmla="*/ 178676 h 830318"/>
              <a:gd name="connsiteX15" fmla="*/ 2326922 w 2401047"/>
              <a:gd name="connsiteY15" fmla="*/ 210207 h 830318"/>
              <a:gd name="connsiteX16" fmla="*/ 2358453 w 2401047"/>
              <a:gd name="connsiteY16" fmla="*/ 283780 h 830318"/>
              <a:gd name="connsiteX17" fmla="*/ 2379474 w 2401047"/>
              <a:gd name="connsiteY17" fmla="*/ 315311 h 830318"/>
              <a:gd name="connsiteX18" fmla="*/ 2400494 w 2401047"/>
              <a:gd name="connsiteY18" fmla="*/ 378373 h 830318"/>
              <a:gd name="connsiteX19" fmla="*/ 2379474 w 2401047"/>
              <a:gd name="connsiteY19" fmla="*/ 536028 h 830318"/>
              <a:gd name="connsiteX20" fmla="*/ 2368963 w 2401047"/>
              <a:gd name="connsiteY20" fmla="*/ 567559 h 830318"/>
              <a:gd name="connsiteX21" fmla="*/ 2305901 w 2401047"/>
              <a:gd name="connsiteY21" fmla="*/ 672662 h 830318"/>
              <a:gd name="connsiteX22" fmla="*/ 2242839 w 2401047"/>
              <a:gd name="connsiteY22" fmla="*/ 788276 h 830318"/>
              <a:gd name="connsiteX23" fmla="*/ 2169267 w 2401047"/>
              <a:gd name="connsiteY23" fmla="*/ 798787 h 830318"/>
              <a:gd name="connsiteX24" fmla="*/ 2116715 w 2401047"/>
              <a:gd name="connsiteY24" fmla="*/ 819807 h 830318"/>
              <a:gd name="connsiteX25" fmla="*/ 2074674 w 2401047"/>
              <a:gd name="connsiteY25" fmla="*/ 830318 h 830318"/>
              <a:gd name="connsiteX26" fmla="*/ 371998 w 2401047"/>
              <a:gd name="connsiteY26" fmla="*/ 819807 h 830318"/>
              <a:gd name="connsiteX27" fmla="*/ 203832 w 2401047"/>
              <a:gd name="connsiteY27" fmla="*/ 788276 h 830318"/>
              <a:gd name="connsiteX28" fmla="*/ 151280 w 2401047"/>
              <a:gd name="connsiteY28" fmla="*/ 767256 h 830318"/>
              <a:gd name="connsiteX29" fmla="*/ 67198 w 2401047"/>
              <a:gd name="connsiteY29" fmla="*/ 725214 h 830318"/>
              <a:gd name="connsiteX30" fmla="*/ 4136 w 2401047"/>
              <a:gd name="connsiteY30" fmla="*/ 651642 h 830318"/>
              <a:gd name="connsiteX31" fmla="*/ 14646 w 2401047"/>
              <a:gd name="connsiteY31" fmla="*/ 599090 h 83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01047" h="830318">
                <a:moveTo>
                  <a:pt x="14646" y="599090"/>
                </a:moveTo>
                <a:cubicBezTo>
                  <a:pt x="32163" y="558800"/>
                  <a:pt x="20901" y="561341"/>
                  <a:pt x="109239" y="409904"/>
                </a:cubicBezTo>
                <a:cubicBezTo>
                  <a:pt x="121081" y="389604"/>
                  <a:pt x="128678" y="366995"/>
                  <a:pt x="140770" y="346842"/>
                </a:cubicBezTo>
                <a:cubicBezTo>
                  <a:pt x="161500" y="312292"/>
                  <a:pt x="208514" y="264112"/>
                  <a:pt x="235363" y="241738"/>
                </a:cubicBezTo>
                <a:cubicBezTo>
                  <a:pt x="271996" y="211211"/>
                  <a:pt x="340950" y="175154"/>
                  <a:pt x="382508" y="157656"/>
                </a:cubicBezTo>
                <a:cubicBezTo>
                  <a:pt x="500999" y="107765"/>
                  <a:pt x="478207" y="117827"/>
                  <a:pt x="592715" y="105104"/>
                </a:cubicBezTo>
                <a:lnTo>
                  <a:pt x="855474" y="42042"/>
                </a:lnTo>
                <a:cubicBezTo>
                  <a:pt x="897581" y="31800"/>
                  <a:pt x="938390" y="13835"/>
                  <a:pt x="981598" y="10511"/>
                </a:cubicBezTo>
                <a:lnTo>
                  <a:pt x="1118232" y="0"/>
                </a:lnTo>
                <a:cubicBezTo>
                  <a:pt x="1293404" y="3504"/>
                  <a:pt x="1469000" y="-2152"/>
                  <a:pt x="1643749" y="10511"/>
                </a:cubicBezTo>
                <a:cubicBezTo>
                  <a:pt x="1711596" y="15427"/>
                  <a:pt x="1777041" y="37795"/>
                  <a:pt x="1843446" y="52552"/>
                </a:cubicBezTo>
                <a:cubicBezTo>
                  <a:pt x="1939469" y="73891"/>
                  <a:pt x="1983366" y="81674"/>
                  <a:pt x="2085184" y="115614"/>
                </a:cubicBezTo>
                <a:cubicBezTo>
                  <a:pt x="2106205" y="122621"/>
                  <a:pt x="2127565" y="128681"/>
                  <a:pt x="2148246" y="136635"/>
                </a:cubicBezTo>
                <a:cubicBezTo>
                  <a:pt x="2173149" y="146213"/>
                  <a:pt x="2196317" y="160319"/>
                  <a:pt x="2221818" y="168166"/>
                </a:cubicBezTo>
                <a:cubicBezTo>
                  <a:pt x="2242186" y="174433"/>
                  <a:pt x="2263859" y="175173"/>
                  <a:pt x="2284880" y="178676"/>
                </a:cubicBezTo>
                <a:cubicBezTo>
                  <a:pt x="2298894" y="189186"/>
                  <a:pt x="2315522" y="196907"/>
                  <a:pt x="2326922" y="210207"/>
                </a:cubicBezTo>
                <a:cubicBezTo>
                  <a:pt x="2353169" y="240828"/>
                  <a:pt x="2342797" y="252467"/>
                  <a:pt x="2358453" y="283780"/>
                </a:cubicBezTo>
                <a:cubicBezTo>
                  <a:pt x="2364102" y="295078"/>
                  <a:pt x="2372467" y="304801"/>
                  <a:pt x="2379474" y="315311"/>
                </a:cubicBezTo>
                <a:cubicBezTo>
                  <a:pt x="2386481" y="336332"/>
                  <a:pt x="2399193" y="356254"/>
                  <a:pt x="2400494" y="378373"/>
                </a:cubicBezTo>
                <a:cubicBezTo>
                  <a:pt x="2403517" y="429772"/>
                  <a:pt x="2393829" y="485786"/>
                  <a:pt x="2379474" y="536028"/>
                </a:cubicBezTo>
                <a:cubicBezTo>
                  <a:pt x="2376430" y="546681"/>
                  <a:pt x="2374216" y="557804"/>
                  <a:pt x="2368963" y="567559"/>
                </a:cubicBezTo>
                <a:cubicBezTo>
                  <a:pt x="2349593" y="603532"/>
                  <a:pt x="2305901" y="672662"/>
                  <a:pt x="2305901" y="672662"/>
                </a:cubicBezTo>
                <a:cubicBezTo>
                  <a:pt x="2293283" y="716824"/>
                  <a:pt x="2292155" y="765859"/>
                  <a:pt x="2242839" y="788276"/>
                </a:cubicBezTo>
                <a:cubicBezTo>
                  <a:pt x="2220287" y="798527"/>
                  <a:pt x="2193791" y="795283"/>
                  <a:pt x="2169267" y="798787"/>
                </a:cubicBezTo>
                <a:cubicBezTo>
                  <a:pt x="2151750" y="805794"/>
                  <a:pt x="2134613" y="813841"/>
                  <a:pt x="2116715" y="819807"/>
                </a:cubicBezTo>
                <a:cubicBezTo>
                  <a:pt x="2103011" y="824375"/>
                  <a:pt x="2089119" y="830318"/>
                  <a:pt x="2074674" y="830318"/>
                </a:cubicBezTo>
                <a:lnTo>
                  <a:pt x="371998" y="819807"/>
                </a:lnTo>
                <a:cubicBezTo>
                  <a:pt x="323791" y="811773"/>
                  <a:pt x="245841" y="799478"/>
                  <a:pt x="203832" y="788276"/>
                </a:cubicBezTo>
                <a:cubicBezTo>
                  <a:pt x="185602" y="783415"/>
                  <a:pt x="168410" y="775162"/>
                  <a:pt x="151280" y="767256"/>
                </a:cubicBezTo>
                <a:cubicBezTo>
                  <a:pt x="122829" y="754125"/>
                  <a:pt x="89356" y="747372"/>
                  <a:pt x="67198" y="725214"/>
                </a:cubicBezTo>
                <a:cubicBezTo>
                  <a:pt x="53313" y="711329"/>
                  <a:pt x="9192" y="670181"/>
                  <a:pt x="4136" y="651642"/>
                </a:cubicBezTo>
                <a:cubicBezTo>
                  <a:pt x="-2317" y="627982"/>
                  <a:pt x="-2871" y="639380"/>
                  <a:pt x="14646" y="59909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70C84F9-2775-8DF5-F65B-0533E008F63B}"/>
              </a:ext>
            </a:extLst>
          </p:cNvPr>
          <p:cNvSpPr>
            <a:spLocks noGrp="1"/>
          </p:cNvSpPr>
          <p:nvPr>
            <p:ph type="title"/>
          </p:nvPr>
        </p:nvSpPr>
        <p:spPr/>
        <p:txBody>
          <a:bodyPr/>
          <a:lstStyle/>
          <a:p>
            <a:r>
              <a:rPr lang="en-CA" dirty="0"/>
              <a:t>Where to find things</a:t>
            </a:r>
          </a:p>
        </p:txBody>
      </p:sp>
      <p:pic>
        <p:nvPicPr>
          <p:cNvPr id="5" name="Content Placeholder 4" descr="A website with a group of people&#10;&#10;Description automatically generated">
            <a:extLst>
              <a:ext uri="{FF2B5EF4-FFF2-40B4-BE49-F238E27FC236}">
                <a16:creationId xmlns:a16="http://schemas.microsoft.com/office/drawing/2014/main" id="{F845484E-4725-C447-B004-77D732A019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651" y="2193925"/>
            <a:ext cx="8400697" cy="4024313"/>
          </a:xfrm>
        </p:spPr>
      </p:pic>
      <p:grpSp>
        <p:nvGrpSpPr>
          <p:cNvPr id="11" name="Group 10">
            <a:extLst>
              <a:ext uri="{FF2B5EF4-FFF2-40B4-BE49-F238E27FC236}">
                <a16:creationId xmlns:a16="http://schemas.microsoft.com/office/drawing/2014/main" id="{EE8BD576-3C0D-ECB5-4E40-59E25EDF3760}"/>
              </a:ext>
            </a:extLst>
          </p:cNvPr>
          <p:cNvGrpSpPr/>
          <p:nvPr/>
        </p:nvGrpSpPr>
        <p:grpSpPr>
          <a:xfrm>
            <a:off x="4439710" y="3625407"/>
            <a:ext cx="2478960" cy="621000"/>
            <a:chOff x="4439710" y="3625407"/>
            <a:chExt cx="2478960" cy="62100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8AA4C37-8FDC-B957-9609-D83EEC2FD0A3}"/>
                    </a:ext>
                  </a:extLst>
                </p14:cNvPr>
                <p14:cNvContentPartPr/>
                <p14:nvPr/>
              </p14:nvContentPartPr>
              <p14:xfrm>
                <a:off x="4439710" y="3625407"/>
                <a:ext cx="2478960" cy="621000"/>
              </p14:xfrm>
            </p:contentPart>
          </mc:Choice>
          <mc:Fallback xmlns="">
            <p:pic>
              <p:nvPicPr>
                <p:cNvPr id="7" name="Ink 6">
                  <a:extLst>
                    <a:ext uri="{FF2B5EF4-FFF2-40B4-BE49-F238E27FC236}">
                      <a16:creationId xmlns:a16="http://schemas.microsoft.com/office/drawing/2014/main" id="{98AA4C37-8FDC-B957-9609-D83EEC2FD0A3}"/>
                    </a:ext>
                  </a:extLst>
                </p:cNvPr>
                <p:cNvPicPr/>
                <p:nvPr/>
              </p:nvPicPr>
              <p:blipFill>
                <a:blip r:embed="rId4"/>
                <a:stretch>
                  <a:fillRect/>
                </a:stretch>
              </p:blipFill>
              <p:spPr>
                <a:xfrm>
                  <a:off x="4430710" y="3616407"/>
                  <a:ext cx="24966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3781E012-387A-D182-400B-3E13AB8521FF}"/>
                    </a:ext>
                  </a:extLst>
                </p14:cNvPr>
                <p14:cNvContentPartPr/>
                <p14:nvPr/>
              </p14:nvContentPartPr>
              <p14:xfrm>
                <a:off x="4466350" y="3941487"/>
                <a:ext cx="11520" cy="125640"/>
              </p14:xfrm>
            </p:contentPart>
          </mc:Choice>
          <mc:Fallback xmlns="">
            <p:pic>
              <p:nvPicPr>
                <p:cNvPr id="8" name="Ink 7">
                  <a:extLst>
                    <a:ext uri="{FF2B5EF4-FFF2-40B4-BE49-F238E27FC236}">
                      <a16:creationId xmlns:a16="http://schemas.microsoft.com/office/drawing/2014/main" id="{3781E012-387A-D182-400B-3E13AB8521FF}"/>
                    </a:ext>
                  </a:extLst>
                </p:cNvPr>
                <p:cNvPicPr/>
                <p:nvPr/>
              </p:nvPicPr>
              <p:blipFill>
                <a:blip r:embed="rId6"/>
                <a:stretch>
                  <a:fillRect/>
                </a:stretch>
              </p:blipFill>
              <p:spPr>
                <a:xfrm>
                  <a:off x="4457350" y="3932487"/>
                  <a:ext cx="29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E41BB8E8-E4D5-62C7-45A1-6CAC487725F5}"/>
                    </a:ext>
                  </a:extLst>
                </p14:cNvPr>
                <p14:cNvContentPartPr/>
                <p14:nvPr/>
              </p14:nvContentPartPr>
              <p14:xfrm>
                <a:off x="4466710" y="4077927"/>
                <a:ext cx="4680" cy="110880"/>
              </p14:xfrm>
            </p:contentPart>
          </mc:Choice>
          <mc:Fallback xmlns="">
            <p:pic>
              <p:nvPicPr>
                <p:cNvPr id="10" name="Ink 9">
                  <a:extLst>
                    <a:ext uri="{FF2B5EF4-FFF2-40B4-BE49-F238E27FC236}">
                      <a16:creationId xmlns:a16="http://schemas.microsoft.com/office/drawing/2014/main" id="{E41BB8E8-E4D5-62C7-45A1-6CAC487725F5}"/>
                    </a:ext>
                  </a:extLst>
                </p:cNvPr>
                <p:cNvPicPr/>
                <p:nvPr/>
              </p:nvPicPr>
              <p:blipFill>
                <a:blip r:embed="rId8"/>
                <a:stretch>
                  <a:fillRect/>
                </a:stretch>
              </p:blipFill>
              <p:spPr>
                <a:xfrm>
                  <a:off x="4457710" y="4068927"/>
                  <a:ext cx="22320" cy="128520"/>
                </a:xfrm>
                <a:prstGeom prst="rect">
                  <a:avLst/>
                </a:prstGeom>
              </p:spPr>
            </p:pic>
          </mc:Fallback>
        </mc:AlternateContent>
      </p:grpSp>
      <p:sp>
        <p:nvSpPr>
          <p:cNvPr id="12" name="Arrow: Down 11">
            <a:extLst>
              <a:ext uri="{FF2B5EF4-FFF2-40B4-BE49-F238E27FC236}">
                <a16:creationId xmlns:a16="http://schemas.microsoft.com/office/drawing/2014/main" id="{7B635B2E-883C-8051-8A7F-CA7785E9966B}"/>
              </a:ext>
            </a:extLst>
          </p:cNvPr>
          <p:cNvSpPr/>
          <p:nvPr/>
        </p:nvSpPr>
        <p:spPr>
          <a:xfrm rot="19405074">
            <a:off x="4636396" y="3023009"/>
            <a:ext cx="325821" cy="678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642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84F9-2775-8DF5-F65B-0533E008F63B}"/>
              </a:ext>
            </a:extLst>
          </p:cNvPr>
          <p:cNvSpPr>
            <a:spLocks noGrp="1"/>
          </p:cNvSpPr>
          <p:nvPr>
            <p:ph type="title"/>
          </p:nvPr>
        </p:nvSpPr>
        <p:spPr/>
        <p:txBody>
          <a:bodyPr/>
          <a:lstStyle/>
          <a:p>
            <a:r>
              <a:rPr lang="en-CA" dirty="0"/>
              <a:t>How to find things</a:t>
            </a:r>
          </a:p>
        </p:txBody>
      </p:sp>
      <p:sp>
        <p:nvSpPr>
          <p:cNvPr id="14" name="Arrow: Left 13">
            <a:extLst>
              <a:ext uri="{FF2B5EF4-FFF2-40B4-BE49-F238E27FC236}">
                <a16:creationId xmlns:a16="http://schemas.microsoft.com/office/drawing/2014/main" id="{8EA7A301-41B2-0914-82FD-F1BF4DC5A81B}"/>
              </a:ext>
            </a:extLst>
          </p:cNvPr>
          <p:cNvSpPr/>
          <p:nvPr/>
        </p:nvSpPr>
        <p:spPr>
          <a:xfrm rot="1271573">
            <a:off x="5283796" y="1520036"/>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55B59377-9EBC-8EE6-0CA5-F343037F3496}"/>
              </a:ext>
            </a:extLst>
          </p:cNvPr>
          <p:cNvSpPr txBox="1"/>
          <p:nvPr/>
        </p:nvSpPr>
        <p:spPr>
          <a:xfrm>
            <a:off x="6513076" y="2057401"/>
            <a:ext cx="3545818" cy="523220"/>
          </a:xfrm>
          <a:prstGeom prst="rect">
            <a:avLst/>
          </a:prstGeom>
          <a:noFill/>
        </p:spPr>
        <p:txBody>
          <a:bodyPr wrap="square" rtlCol="0">
            <a:spAutoFit/>
          </a:bodyPr>
          <a:lstStyle/>
          <a:p>
            <a:r>
              <a:rPr lang="en-CA" sz="2800" dirty="0"/>
              <a:t>Drop down menu</a:t>
            </a:r>
          </a:p>
        </p:txBody>
      </p:sp>
      <p:pic>
        <p:nvPicPr>
          <p:cNvPr id="17" name="Picture 16" descr="A screenshot of a social media post&#10;&#10;Description automatically generated">
            <a:extLst>
              <a:ext uri="{FF2B5EF4-FFF2-40B4-BE49-F238E27FC236}">
                <a16:creationId xmlns:a16="http://schemas.microsoft.com/office/drawing/2014/main" id="{67AB97A5-09C4-8784-1D8E-1019B2B83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33" y="764373"/>
            <a:ext cx="4064768" cy="5889914"/>
          </a:xfrm>
          <a:prstGeom prst="rect">
            <a:avLst/>
          </a:prstGeom>
        </p:spPr>
      </p:pic>
    </p:spTree>
    <p:extLst>
      <p:ext uri="{BB962C8B-B14F-4D97-AF65-F5344CB8AC3E}">
        <p14:creationId xmlns:p14="http://schemas.microsoft.com/office/powerpoint/2010/main" val="23280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4"/>
                                        </p:tgtEl>
                                      </p:cBhvr>
                                    </p:animEffect>
                                    <p:animScale>
                                      <p:cBhvr>
                                        <p:cTn id="11" dur="250" autoRev="1" fill="hold"/>
                                        <p:tgtEl>
                                          <p:spTgt spid="14"/>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p:txBody>
          <a:bodyPr/>
          <a:lstStyle/>
          <a:p>
            <a:pPr algn="l"/>
            <a:r>
              <a:rPr lang="en-CA" dirty="0"/>
              <a:t>Your Account               </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p:txBody>
          <a:bodyPr>
            <a:normAutofit fontScale="92500" lnSpcReduction="10000"/>
          </a:bodyPr>
          <a:lstStyle/>
          <a:p>
            <a:r>
              <a:rPr lang="en-CA" dirty="0"/>
              <a:t>To find a lot of information from our “How to Info”, you need to be logged into your account</a:t>
            </a:r>
          </a:p>
          <a:p>
            <a:pPr lvl="1"/>
            <a:r>
              <a:rPr lang="en-CA" dirty="0"/>
              <a:t>Once logged in go to the upper right corner where you will see your name</a:t>
            </a:r>
          </a:p>
          <a:p>
            <a:pPr lvl="1"/>
            <a:r>
              <a:rPr lang="en-CA" dirty="0"/>
              <a:t>Click on my account from the drop down when you hover over your name</a:t>
            </a:r>
          </a:p>
          <a:p>
            <a:pPr lvl="1"/>
            <a:r>
              <a:rPr lang="en-CA" dirty="0"/>
              <a:t>Once in “my account” you will have a menu bar specifically for you.</a:t>
            </a:r>
          </a:p>
          <a:p>
            <a:r>
              <a:rPr lang="en-CA" b="1" dirty="0"/>
              <a:t>THE CALENDAR tab </a:t>
            </a:r>
            <a:r>
              <a:rPr lang="en-CA" dirty="0"/>
              <a:t>in your account </a:t>
            </a:r>
          </a:p>
          <a:p>
            <a:pPr lvl="1"/>
            <a:r>
              <a:rPr lang="en-CA" dirty="0"/>
              <a:t>will show all your registered skating days, events etc.  A non-skating day may show a tournament instead of your regular skating time.  These were pre-scheduled. You were not charged for these days in your registration fee, there are no make-up days.</a:t>
            </a:r>
          </a:p>
          <a:p>
            <a:pPr lvl="1"/>
            <a:r>
              <a:rPr lang="en-CA" dirty="0"/>
              <a:t>This is the best “go-to” as it shows your registered session times.  It the event of any changes, it will show here first.</a:t>
            </a:r>
          </a:p>
          <a:p>
            <a:r>
              <a:rPr lang="en-CA" dirty="0"/>
              <a:t>There are other items such as evaluations, achievements, copies of your invoices…explore your account!</a:t>
            </a:r>
          </a:p>
        </p:txBody>
      </p:sp>
      <p:pic>
        <p:nvPicPr>
          <p:cNvPr id="5" name="Picture 4" descr="A screenshot of a computer&#10;&#10;Description automatically generated">
            <a:extLst>
              <a:ext uri="{FF2B5EF4-FFF2-40B4-BE49-F238E27FC236}">
                <a16:creationId xmlns:a16="http://schemas.microsoft.com/office/drawing/2014/main" id="{0E21A4FE-A289-CED0-2FB5-D6DDA4D05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233" y="276721"/>
            <a:ext cx="2869773" cy="1395028"/>
          </a:xfrm>
          <a:prstGeom prst="rect">
            <a:avLst/>
          </a:prstGeom>
        </p:spPr>
      </p:pic>
    </p:spTree>
    <p:extLst>
      <p:ext uri="{BB962C8B-B14F-4D97-AF65-F5344CB8AC3E}">
        <p14:creationId xmlns:p14="http://schemas.microsoft.com/office/powerpoint/2010/main" val="42495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5D2A5A4-9E98-A11D-766D-154B1DFC27E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97C58D9F-7313-7E21-573B-34A9D5551CF3}"/>
                  </a:ext>
                </a:extLst>
              </p14:cNvPr>
              <p14:cNvContentPartPr/>
              <p14:nvPr/>
            </p14:nvContentPartPr>
            <p14:xfrm>
              <a:off x="1866530" y="4167836"/>
              <a:ext cx="8419320" cy="2450880"/>
            </p14:xfrm>
          </p:contentPart>
        </mc:Choice>
        <mc:Fallback>
          <p:pic>
            <p:nvPicPr>
              <p:cNvPr id="9" name="Ink 8">
                <a:extLst>
                  <a:ext uri="{FF2B5EF4-FFF2-40B4-BE49-F238E27FC236}">
                    <a16:creationId xmlns:a16="http://schemas.microsoft.com/office/drawing/2014/main" id="{97C58D9F-7313-7E21-573B-34A9D5551CF3}"/>
                  </a:ext>
                </a:extLst>
              </p:cNvPr>
              <p:cNvPicPr/>
              <p:nvPr/>
            </p:nvPicPr>
            <p:blipFill>
              <a:blip r:embed="rId4"/>
              <a:stretch>
                <a:fillRect/>
              </a:stretch>
            </p:blipFill>
            <p:spPr>
              <a:xfrm>
                <a:off x="1830890" y="4132196"/>
                <a:ext cx="8490960" cy="2522520"/>
              </a:xfrm>
              <a:prstGeom prst="rect">
                <a:avLst/>
              </a:prstGeom>
            </p:spPr>
          </p:pic>
        </mc:Fallback>
      </mc:AlternateContent>
      <p:sp>
        <p:nvSpPr>
          <p:cNvPr id="10" name="TextBox 9">
            <a:extLst>
              <a:ext uri="{FF2B5EF4-FFF2-40B4-BE49-F238E27FC236}">
                <a16:creationId xmlns:a16="http://schemas.microsoft.com/office/drawing/2014/main" id="{655D4A45-1187-F530-3B25-6279BFBABD72}"/>
              </a:ext>
            </a:extLst>
          </p:cNvPr>
          <p:cNvSpPr txBox="1"/>
          <p:nvPr/>
        </p:nvSpPr>
        <p:spPr>
          <a:xfrm>
            <a:off x="8593395" y="3215148"/>
            <a:ext cx="2448232" cy="646331"/>
          </a:xfrm>
          <a:prstGeom prst="rect">
            <a:avLst/>
          </a:prstGeom>
          <a:noFill/>
        </p:spPr>
        <p:txBody>
          <a:bodyPr wrap="square" rtlCol="0">
            <a:spAutoFit/>
          </a:bodyPr>
          <a:lstStyle/>
          <a:p>
            <a:r>
              <a:rPr lang="en-CA" b="1" dirty="0">
                <a:solidFill>
                  <a:srgbClr val="FF0000"/>
                </a:solidFill>
              </a:rPr>
              <a:t>Accessible in your personal account</a:t>
            </a:r>
          </a:p>
        </p:txBody>
      </p:sp>
    </p:spTree>
    <p:extLst>
      <p:ext uri="{BB962C8B-B14F-4D97-AF65-F5344CB8AC3E}">
        <p14:creationId xmlns:p14="http://schemas.microsoft.com/office/powerpoint/2010/main" val="410195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ntact us&#10;&#10;Description automatically generated">
            <a:extLst>
              <a:ext uri="{FF2B5EF4-FFF2-40B4-BE49-F238E27FC236}">
                <a16:creationId xmlns:a16="http://schemas.microsoft.com/office/drawing/2014/main" id="{5D4A00DB-8FE6-42C2-3CB2-64188F833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74" y="483428"/>
            <a:ext cx="2692484" cy="2893756"/>
          </a:xfrm>
          <a:prstGeom prst="rect">
            <a:avLst/>
          </a:prstGeom>
        </p:spPr>
      </p:pic>
      <p:pic>
        <p:nvPicPr>
          <p:cNvPr id="5" name="Picture 4" descr="A screenshot of a test&#10;&#10;Description automatically generated">
            <a:extLst>
              <a:ext uri="{FF2B5EF4-FFF2-40B4-BE49-F238E27FC236}">
                <a16:creationId xmlns:a16="http://schemas.microsoft.com/office/drawing/2014/main" id="{C17ED8BC-B453-1940-7168-49D4B4A45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521" y="483428"/>
            <a:ext cx="4196759" cy="2922946"/>
          </a:xfrm>
          <a:prstGeom prst="rect">
            <a:avLst/>
          </a:prstGeom>
        </p:spPr>
      </p:pic>
      <p:pic>
        <p:nvPicPr>
          <p:cNvPr id="7" name="Picture 6" descr="A screenshot of a web page&#10;&#10;Description automatically generated">
            <a:extLst>
              <a:ext uri="{FF2B5EF4-FFF2-40B4-BE49-F238E27FC236}">
                <a16:creationId xmlns:a16="http://schemas.microsoft.com/office/drawing/2014/main" id="{6A95D3B2-8956-3925-9AA4-D16B1B710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974" y="3625337"/>
            <a:ext cx="5330006" cy="3217589"/>
          </a:xfrm>
          <a:prstGeom prst="rect">
            <a:avLst/>
          </a:prstGeom>
        </p:spPr>
      </p:pic>
      <p:sp>
        <p:nvSpPr>
          <p:cNvPr id="8" name="Arrow: Up 7">
            <a:extLst>
              <a:ext uri="{FF2B5EF4-FFF2-40B4-BE49-F238E27FC236}">
                <a16:creationId xmlns:a16="http://schemas.microsoft.com/office/drawing/2014/main" id="{9B85A56D-7E9B-4AE0-6CB0-6FB9DEB86838}"/>
              </a:ext>
            </a:extLst>
          </p:cNvPr>
          <p:cNvSpPr/>
          <p:nvPr/>
        </p:nvSpPr>
        <p:spPr>
          <a:xfrm rot="20453106">
            <a:off x="2153265" y="2536723"/>
            <a:ext cx="491612" cy="62926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4C7981D-D7CF-5445-0787-9D0C542EDCB6}"/>
              </a:ext>
            </a:extLst>
          </p:cNvPr>
          <p:cNvSpPr txBox="1"/>
          <p:nvPr/>
        </p:nvSpPr>
        <p:spPr>
          <a:xfrm>
            <a:off x="659274" y="3706761"/>
            <a:ext cx="2447720" cy="646331"/>
          </a:xfrm>
          <a:prstGeom prst="rect">
            <a:avLst/>
          </a:prstGeom>
          <a:noFill/>
        </p:spPr>
        <p:txBody>
          <a:bodyPr wrap="square" rtlCol="0">
            <a:spAutoFit/>
          </a:bodyPr>
          <a:lstStyle/>
          <a:p>
            <a:r>
              <a:rPr lang="en-CA" dirty="0"/>
              <a:t>1 - Click on Participants</a:t>
            </a:r>
          </a:p>
        </p:txBody>
      </p:sp>
      <p:sp>
        <p:nvSpPr>
          <p:cNvPr id="11" name="TextBox 10">
            <a:extLst>
              <a:ext uri="{FF2B5EF4-FFF2-40B4-BE49-F238E27FC236}">
                <a16:creationId xmlns:a16="http://schemas.microsoft.com/office/drawing/2014/main" id="{7CE4F17C-D851-52C9-EA56-58736F3E3279}"/>
              </a:ext>
            </a:extLst>
          </p:cNvPr>
          <p:cNvSpPr txBox="1"/>
          <p:nvPr/>
        </p:nvSpPr>
        <p:spPr>
          <a:xfrm>
            <a:off x="3388521" y="3845260"/>
            <a:ext cx="2539817" cy="369332"/>
          </a:xfrm>
          <a:prstGeom prst="rect">
            <a:avLst/>
          </a:prstGeom>
          <a:noFill/>
        </p:spPr>
        <p:txBody>
          <a:bodyPr wrap="square" rtlCol="0">
            <a:spAutoFit/>
          </a:bodyPr>
          <a:lstStyle/>
          <a:p>
            <a:r>
              <a:rPr lang="en-CA" dirty="0"/>
              <a:t>2 – Select Participant</a:t>
            </a:r>
          </a:p>
        </p:txBody>
      </p:sp>
      <p:sp>
        <p:nvSpPr>
          <p:cNvPr id="12" name="Arrow: Up 11">
            <a:extLst>
              <a:ext uri="{FF2B5EF4-FFF2-40B4-BE49-F238E27FC236}">
                <a16:creationId xmlns:a16="http://schemas.microsoft.com/office/drawing/2014/main" id="{C127DC60-1F59-E80D-E626-EE4C32ADE373}"/>
              </a:ext>
            </a:extLst>
          </p:cNvPr>
          <p:cNvSpPr/>
          <p:nvPr/>
        </p:nvSpPr>
        <p:spPr>
          <a:xfrm rot="20157427">
            <a:off x="4233548" y="2473354"/>
            <a:ext cx="416057" cy="61221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mc:Choice xmlns:p14="http://schemas.microsoft.com/office/powerpoint/2010/main" Requires="p14">
          <p:contentPart p14:bwMode="auto" r:id="rId5">
            <p14:nvContentPartPr>
              <p14:cNvPr id="13" name="Ink 12">
                <a:extLst>
                  <a:ext uri="{FF2B5EF4-FFF2-40B4-BE49-F238E27FC236}">
                    <a16:creationId xmlns:a16="http://schemas.microsoft.com/office/drawing/2014/main" id="{D3375EB8-5DB7-1293-0C49-C4AB7385E139}"/>
                  </a:ext>
                </a:extLst>
              </p14:cNvPr>
              <p14:cNvContentPartPr/>
              <p14:nvPr/>
            </p14:nvContentPartPr>
            <p14:xfrm>
              <a:off x="8975973" y="4404716"/>
              <a:ext cx="984240" cy="1231200"/>
            </p14:xfrm>
          </p:contentPart>
        </mc:Choice>
        <mc:Fallback>
          <p:pic>
            <p:nvPicPr>
              <p:cNvPr id="13" name="Ink 12">
                <a:extLst>
                  <a:ext uri="{FF2B5EF4-FFF2-40B4-BE49-F238E27FC236}">
                    <a16:creationId xmlns:a16="http://schemas.microsoft.com/office/drawing/2014/main" id="{D3375EB8-5DB7-1293-0C49-C4AB7385E139}"/>
                  </a:ext>
                </a:extLst>
              </p:cNvPr>
              <p:cNvPicPr/>
              <p:nvPr/>
            </p:nvPicPr>
            <p:blipFill>
              <a:blip r:embed="rId6"/>
              <a:stretch>
                <a:fillRect/>
              </a:stretch>
            </p:blipFill>
            <p:spPr>
              <a:xfrm>
                <a:off x="8967333" y="4396076"/>
                <a:ext cx="1001880" cy="124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Ink 13">
                <a:extLst>
                  <a:ext uri="{FF2B5EF4-FFF2-40B4-BE49-F238E27FC236}">
                    <a16:creationId xmlns:a16="http://schemas.microsoft.com/office/drawing/2014/main" id="{7FF86569-53AD-18CA-E29B-D5231DD5056F}"/>
                  </a:ext>
                </a:extLst>
              </p14:cNvPr>
              <p14:cNvContentPartPr/>
              <p14:nvPr/>
            </p14:nvContentPartPr>
            <p14:xfrm>
              <a:off x="10784613" y="4325156"/>
              <a:ext cx="927000" cy="1378800"/>
            </p14:xfrm>
          </p:contentPart>
        </mc:Choice>
        <mc:Fallback>
          <p:pic>
            <p:nvPicPr>
              <p:cNvPr id="14" name="Ink 13">
                <a:extLst>
                  <a:ext uri="{FF2B5EF4-FFF2-40B4-BE49-F238E27FC236}">
                    <a16:creationId xmlns:a16="http://schemas.microsoft.com/office/drawing/2014/main" id="{7FF86569-53AD-18CA-E29B-D5231DD5056F}"/>
                  </a:ext>
                </a:extLst>
              </p:cNvPr>
              <p:cNvPicPr/>
              <p:nvPr/>
            </p:nvPicPr>
            <p:blipFill>
              <a:blip r:embed="rId8"/>
              <a:stretch>
                <a:fillRect/>
              </a:stretch>
            </p:blipFill>
            <p:spPr>
              <a:xfrm>
                <a:off x="10775613" y="4316156"/>
                <a:ext cx="944640" cy="1396440"/>
              </a:xfrm>
              <a:prstGeom prst="rect">
                <a:avLst/>
              </a:prstGeom>
            </p:spPr>
          </p:pic>
        </mc:Fallback>
      </mc:AlternateContent>
      <p:sp>
        <p:nvSpPr>
          <p:cNvPr id="15" name="TextBox 14">
            <a:extLst>
              <a:ext uri="{FF2B5EF4-FFF2-40B4-BE49-F238E27FC236}">
                <a16:creationId xmlns:a16="http://schemas.microsoft.com/office/drawing/2014/main" id="{914F7305-AD66-FB6E-E45B-86CA1CE8AB8B}"/>
              </a:ext>
            </a:extLst>
          </p:cNvPr>
          <p:cNvSpPr txBox="1"/>
          <p:nvPr/>
        </p:nvSpPr>
        <p:spPr>
          <a:xfrm>
            <a:off x="8514735" y="2694039"/>
            <a:ext cx="3017991" cy="646331"/>
          </a:xfrm>
          <a:prstGeom prst="rect">
            <a:avLst/>
          </a:prstGeom>
          <a:noFill/>
        </p:spPr>
        <p:txBody>
          <a:bodyPr wrap="square" rtlCol="0">
            <a:spAutoFit/>
          </a:bodyPr>
          <a:lstStyle/>
          <a:p>
            <a:r>
              <a:rPr lang="en-CA" dirty="0"/>
              <a:t>3 – view achievements and evaluations</a:t>
            </a:r>
          </a:p>
        </p:txBody>
      </p:sp>
      <p:sp>
        <p:nvSpPr>
          <p:cNvPr id="16" name="TextBox 15">
            <a:extLst>
              <a:ext uri="{FF2B5EF4-FFF2-40B4-BE49-F238E27FC236}">
                <a16:creationId xmlns:a16="http://schemas.microsoft.com/office/drawing/2014/main" id="{452FB20D-2CF4-329F-515E-41CB40C3749A}"/>
              </a:ext>
            </a:extLst>
          </p:cNvPr>
          <p:cNvSpPr txBox="1"/>
          <p:nvPr/>
        </p:nvSpPr>
        <p:spPr>
          <a:xfrm>
            <a:off x="659274" y="5053781"/>
            <a:ext cx="4196759" cy="1200329"/>
          </a:xfrm>
          <a:prstGeom prst="rect">
            <a:avLst/>
          </a:prstGeom>
          <a:noFill/>
        </p:spPr>
        <p:txBody>
          <a:bodyPr wrap="square" rtlCol="0">
            <a:spAutoFit/>
          </a:bodyPr>
          <a:lstStyle/>
          <a:p>
            <a:r>
              <a:rPr lang="en-CA" sz="2400" b="1" dirty="0">
                <a:solidFill>
                  <a:srgbClr val="FF0000"/>
                </a:solidFill>
              </a:rPr>
              <a:t>FROM WITHIN YOUR ACCOUNT – SEE YOUR PARTICIPANTS PROFILE</a:t>
            </a:r>
          </a:p>
        </p:txBody>
      </p:sp>
    </p:spTree>
    <p:extLst>
      <p:ext uri="{BB962C8B-B14F-4D97-AF65-F5344CB8AC3E}">
        <p14:creationId xmlns:p14="http://schemas.microsoft.com/office/powerpoint/2010/main" val="198102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750" tmFilter="0, 0; .2, .5; .8, .5; 1, 0"/>
                                        <p:tgtEl>
                                          <p:spTgt spid="8"/>
                                        </p:tgtEl>
                                      </p:cBhvr>
                                    </p:animEffect>
                                    <p:animScale>
                                      <p:cBhvr>
                                        <p:cTn id="7" dur="375" autoRev="1" fill="hold"/>
                                        <p:tgtEl>
                                          <p:spTgt spid="8"/>
                                        </p:tgtEl>
                                      </p:cBhvr>
                                      <p:by x="105000" y="105000"/>
                                    </p:animScale>
                                  </p:childTnLst>
                                </p:cTn>
                              </p:par>
                            </p:childTnLst>
                          </p:cTn>
                        </p:par>
                        <p:par>
                          <p:cTn id="8" fill="hold">
                            <p:stCondLst>
                              <p:cond delay="750"/>
                            </p:stCondLst>
                            <p:childTnLst>
                              <p:par>
                                <p:cTn id="9" presetID="26" presetClass="emph" presetSubtype="0" fill="hold" grpId="1" nodeType="afterEffect">
                                  <p:stCondLst>
                                    <p:cond delay="0"/>
                                  </p:stCondLst>
                                  <p:childTnLst>
                                    <p:animEffect transition="out" filter="fade">
                                      <p:cBhvr>
                                        <p:cTn id="10" dur="750" tmFilter="0, 0; .2, .5; .8, .5; 1, 0"/>
                                        <p:tgtEl>
                                          <p:spTgt spid="8"/>
                                        </p:tgtEl>
                                      </p:cBhvr>
                                    </p:animEffect>
                                    <p:animScale>
                                      <p:cBhvr>
                                        <p:cTn id="11" dur="375" autoRev="1" fill="hold"/>
                                        <p:tgtEl>
                                          <p:spTgt spid="8"/>
                                        </p:tgtEl>
                                      </p:cBhvr>
                                      <p:by x="105000" y="105000"/>
                                    </p:animScale>
                                  </p:childTnLst>
                                </p:cTn>
                              </p:par>
                              <p:par>
                                <p:cTn id="12" presetID="1" presetClass="entr" presetSubtype="0"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par>
                          <p:cTn id="14" fill="hold">
                            <p:stCondLst>
                              <p:cond delay="1500"/>
                            </p:stCondLst>
                            <p:childTnLst>
                              <p:par>
                                <p:cTn id="15" presetID="26" presetClass="emph" presetSubtype="0" fill="hold" grpId="0" nodeType="afterEffect">
                                  <p:stCondLst>
                                    <p:cond delay="500"/>
                                  </p:stCondLst>
                                  <p:childTnLst>
                                    <p:animEffect transition="out" filter="fade">
                                      <p:cBhvr>
                                        <p:cTn id="16" dur="750" tmFilter="0, 0; .2, .5; .8, .5; 1, 0"/>
                                        <p:tgtEl>
                                          <p:spTgt spid="12"/>
                                        </p:tgtEl>
                                      </p:cBhvr>
                                    </p:animEffect>
                                    <p:animScale>
                                      <p:cBhvr>
                                        <p:cTn id="17" dur="375" autoRev="1" fill="hold"/>
                                        <p:tgtEl>
                                          <p:spTgt spid="12"/>
                                        </p:tgtEl>
                                      </p:cBhvr>
                                      <p:by x="105000" y="105000"/>
                                    </p:animScale>
                                  </p:childTnLst>
                                </p:cTn>
                              </p:par>
                            </p:childTnLst>
                          </p:cTn>
                        </p:par>
                        <p:par>
                          <p:cTn id="18" fill="hold">
                            <p:stCondLst>
                              <p:cond delay="2750"/>
                            </p:stCondLst>
                            <p:childTnLst>
                              <p:par>
                                <p:cTn id="19" presetID="26" presetClass="emph" presetSubtype="0" fill="hold" grpId="1" nodeType="afterEffect">
                                  <p:stCondLst>
                                    <p:cond delay="0"/>
                                  </p:stCondLst>
                                  <p:childTnLst>
                                    <p:animEffect transition="out" filter="fade">
                                      <p:cBhvr>
                                        <p:cTn id="20" dur="750" tmFilter="0, 0; .2, .5; .8, .5; 1, 0"/>
                                        <p:tgtEl>
                                          <p:spTgt spid="12"/>
                                        </p:tgtEl>
                                      </p:cBhvr>
                                    </p:animEffect>
                                    <p:animScale>
                                      <p:cBhvr>
                                        <p:cTn id="21" dur="375" autoRev="1" fill="hold"/>
                                        <p:tgtEl>
                                          <p:spTgt spid="12"/>
                                        </p:tgtEl>
                                      </p:cBhvr>
                                      <p:by x="105000" y="105000"/>
                                    </p:animScale>
                                  </p:childTnLst>
                                </p:cTn>
                              </p:par>
                              <p:par>
                                <p:cTn id="22" presetID="1" presetClass="entr" presetSubtype="0" fill="hold" nodeType="with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34A3-0AF3-BC66-4468-53726432075B}"/>
              </a:ext>
            </a:extLst>
          </p:cNvPr>
          <p:cNvSpPr>
            <a:spLocks noGrp="1"/>
          </p:cNvSpPr>
          <p:nvPr>
            <p:ph type="title"/>
          </p:nvPr>
        </p:nvSpPr>
        <p:spPr/>
        <p:txBody>
          <a:bodyPr/>
          <a:lstStyle/>
          <a:p>
            <a:r>
              <a:rPr lang="en-CA"/>
              <a:t>E-Mail            </a:t>
            </a:r>
            <a:endParaRPr lang="en-CA" dirty="0"/>
          </a:p>
        </p:txBody>
      </p:sp>
      <p:sp>
        <p:nvSpPr>
          <p:cNvPr id="3" name="Content Placeholder 2">
            <a:extLst>
              <a:ext uri="{FF2B5EF4-FFF2-40B4-BE49-F238E27FC236}">
                <a16:creationId xmlns:a16="http://schemas.microsoft.com/office/drawing/2014/main" id="{E1D7A81D-7963-62A3-AE34-090D9F920140}"/>
              </a:ext>
            </a:extLst>
          </p:cNvPr>
          <p:cNvSpPr>
            <a:spLocks noGrp="1"/>
          </p:cNvSpPr>
          <p:nvPr>
            <p:ph idx="1"/>
          </p:nvPr>
        </p:nvSpPr>
        <p:spPr>
          <a:xfrm>
            <a:off x="780393" y="2693278"/>
            <a:ext cx="10820400" cy="3113689"/>
          </a:xfrm>
        </p:spPr>
        <p:txBody>
          <a:bodyPr/>
          <a:lstStyle/>
          <a:p>
            <a:r>
              <a:rPr lang="en-CA"/>
              <a:t>Did you get your Welcome to Canskate e-mail?</a:t>
            </a:r>
          </a:p>
          <a:p>
            <a:pPr lvl="1"/>
            <a:r>
              <a:rPr lang="en-CA"/>
              <a:t>To assure you receive important correspondence make sure you have us marked as safe and in your address book.  Check your junk mail if you have not heard from us in a long time. We avoid sending frequent emails however there are often events or possible closures that we wish to reach you about.</a:t>
            </a:r>
          </a:p>
          <a:p>
            <a:pPr lvl="1"/>
            <a:r>
              <a:rPr lang="en-CA"/>
              <a:t>To confirm you have “opted in” to all emails to receive registration notices. This can be checked when in your account on the “MESSAGES” tab on your menu bar</a:t>
            </a:r>
          </a:p>
          <a:p>
            <a:pPr marL="457200" lvl="1" indent="0">
              <a:buNone/>
            </a:pPr>
            <a:endParaRPr lang="en-CA"/>
          </a:p>
          <a:p>
            <a:endParaRPr lang="en-CA" dirty="0"/>
          </a:p>
        </p:txBody>
      </p:sp>
      <p:pic>
        <p:nvPicPr>
          <p:cNvPr id="5" name="Graphic 4" descr="Email outline">
            <a:extLst>
              <a:ext uri="{FF2B5EF4-FFF2-40B4-BE49-F238E27FC236}">
                <a16:creationId xmlns:a16="http://schemas.microsoft.com/office/drawing/2014/main" id="{6E0D7169-EC13-F9E5-9A5E-EC99F64184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08427" y="1069427"/>
            <a:ext cx="914400" cy="914400"/>
          </a:xfrm>
          <a:prstGeom prst="rect">
            <a:avLst/>
          </a:prstGeom>
        </p:spPr>
      </p:pic>
      <p:pic>
        <p:nvPicPr>
          <p:cNvPr id="15" name="Picture 14" descr="A blue and white envelope with a symbol&#10;&#10;Description automatically generated">
            <a:extLst>
              <a:ext uri="{FF2B5EF4-FFF2-40B4-BE49-F238E27FC236}">
                <a16:creationId xmlns:a16="http://schemas.microsoft.com/office/drawing/2014/main" id="{B11938DC-3A2E-77B6-D696-663C5ECCB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3461" y="764373"/>
            <a:ext cx="1943505" cy="1098282"/>
          </a:xfrm>
          <a:prstGeom prst="rect">
            <a:avLst/>
          </a:prstGeom>
        </p:spPr>
      </p:pic>
    </p:spTree>
    <p:extLst>
      <p:ext uri="{BB962C8B-B14F-4D97-AF65-F5344CB8AC3E}">
        <p14:creationId xmlns:p14="http://schemas.microsoft.com/office/powerpoint/2010/main" val="398321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B9AC-BB2E-9B87-3843-3CFF45886AA4}"/>
              </a:ext>
            </a:extLst>
          </p:cNvPr>
          <p:cNvSpPr>
            <a:spLocks noGrp="1"/>
          </p:cNvSpPr>
          <p:nvPr>
            <p:ph type="title"/>
          </p:nvPr>
        </p:nvSpPr>
        <p:spPr/>
        <p:txBody>
          <a:bodyPr/>
          <a:lstStyle/>
          <a:p>
            <a:r>
              <a:rPr lang="en-CA" dirty="0"/>
              <a:t>Notices</a:t>
            </a:r>
          </a:p>
        </p:txBody>
      </p:sp>
      <p:sp>
        <p:nvSpPr>
          <p:cNvPr id="3" name="Content Placeholder 2">
            <a:extLst>
              <a:ext uri="{FF2B5EF4-FFF2-40B4-BE49-F238E27FC236}">
                <a16:creationId xmlns:a16="http://schemas.microsoft.com/office/drawing/2014/main" id="{87539B65-E1BA-2E92-B6C5-16EAACCE87C6}"/>
              </a:ext>
            </a:extLst>
          </p:cNvPr>
          <p:cNvSpPr>
            <a:spLocks noGrp="1"/>
          </p:cNvSpPr>
          <p:nvPr>
            <p:ph idx="1"/>
          </p:nvPr>
        </p:nvSpPr>
        <p:spPr>
          <a:xfrm>
            <a:off x="599090" y="1765738"/>
            <a:ext cx="10907110" cy="4452947"/>
          </a:xfrm>
        </p:spPr>
        <p:txBody>
          <a:bodyPr/>
          <a:lstStyle/>
          <a:p>
            <a:r>
              <a:rPr lang="en-CA" sz="24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p>
          <a:p>
            <a:r>
              <a:rPr lang="en-CA" sz="2400" dirty="0"/>
              <a:t>Along with sending email we also have a bulletin board in the lobby where we will post updated information, special events and more.  Check it out once-in-a-while for new information.</a:t>
            </a:r>
          </a:p>
          <a:p>
            <a:pPr marL="0" indent="0">
              <a:buNone/>
            </a:pPr>
            <a:endParaRPr lang="en-CA" dirty="0"/>
          </a:p>
        </p:txBody>
      </p:sp>
    </p:spTree>
    <p:extLst>
      <p:ext uri="{BB962C8B-B14F-4D97-AF65-F5344CB8AC3E}">
        <p14:creationId xmlns:p14="http://schemas.microsoft.com/office/powerpoint/2010/main" val="231956513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438</TotalTime>
  <Words>1394</Words>
  <Application>Microsoft Office PowerPoint</Application>
  <PresentationFormat>Widescreen</PresentationFormat>
  <Paragraphs>83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Arial</vt:lpstr>
      <vt:lpstr>Century Gothic</vt:lpstr>
      <vt:lpstr>Vapor Trail</vt:lpstr>
      <vt:lpstr>CANSKATE PARENT MEETING  Important highlights</vt:lpstr>
      <vt:lpstr>Welcome to Part 2 Canskate</vt:lpstr>
      <vt:lpstr>Where to find things</vt:lpstr>
      <vt:lpstr>How to find things</vt:lpstr>
      <vt:lpstr>Your Account               </vt:lpstr>
      <vt:lpstr>PowerPoint Presentation</vt:lpstr>
      <vt:lpstr>PowerPoint Presentation</vt:lpstr>
      <vt:lpstr>E-Mail            </vt:lpstr>
      <vt:lpstr>Notices</vt:lpstr>
      <vt:lpstr>On Ice Specifics</vt:lpstr>
      <vt:lpstr>Coaching Staff</vt:lpstr>
      <vt:lpstr>PowerPoint Presentation</vt:lpstr>
      <vt:lpstr>Canskate Events</vt:lpstr>
      <vt:lpstr>Healthy Kids! Active Kids! Fundraiser</vt:lpstr>
      <vt:lpstr>PowerPoint Presentation</vt:lpstr>
      <vt:lpstr>Club Apparel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PARENT MEETING</dc:title>
  <dc:creator>Laurie Godfrey</dc:creator>
  <cp:lastModifiedBy>Laurie Godfrey</cp:lastModifiedBy>
  <cp:revision>6</cp:revision>
  <dcterms:created xsi:type="dcterms:W3CDTF">2023-10-02T10:22:05Z</dcterms:created>
  <dcterms:modified xsi:type="dcterms:W3CDTF">2024-01-16T02:42:49Z</dcterms:modified>
</cp:coreProperties>
</file>